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Lst>
  <p:notesMasterIdLst>
    <p:notesMasterId r:id="rId27"/>
  </p:notesMasterIdLst>
  <p:sldIdLst>
    <p:sldId id="295" r:id="rId5"/>
    <p:sldId id="409" r:id="rId6"/>
    <p:sldId id="404" r:id="rId7"/>
    <p:sldId id="414" r:id="rId8"/>
    <p:sldId id="406" r:id="rId9"/>
    <p:sldId id="407" r:id="rId10"/>
    <p:sldId id="408" r:id="rId11"/>
    <p:sldId id="415" r:id="rId12"/>
    <p:sldId id="416" r:id="rId13"/>
    <p:sldId id="417" r:id="rId14"/>
    <p:sldId id="418" r:id="rId15"/>
    <p:sldId id="419" r:id="rId16"/>
    <p:sldId id="420" r:id="rId17"/>
    <p:sldId id="421" r:id="rId18"/>
    <p:sldId id="422" r:id="rId19"/>
    <p:sldId id="411" r:id="rId20"/>
    <p:sldId id="410" r:id="rId21"/>
    <p:sldId id="412" r:id="rId22"/>
    <p:sldId id="398" r:id="rId23"/>
    <p:sldId id="413" r:id="rId24"/>
    <p:sldId id="405" r:id="rId25"/>
    <p:sldId id="387" r:id="rId26"/>
  </p:sldIdLst>
  <p:sldSz cx="9906000" cy="6858000" type="A4"/>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85432"/>
    <a:srgbClr val="404040"/>
    <a:srgbClr val="7F7F7F"/>
    <a:srgbClr val="FF8600"/>
    <a:srgbClr val="FF6600"/>
    <a:srgbClr val="5B5B5B"/>
    <a:srgbClr val="7F7F9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CE7DB5-5D63-8A59-2D53-438370C6E369}" v="150" dt="2024-10-26T17:33:59.604"/>
    <p1510:client id="{5399F3AE-69A8-4C2E-BE49-4BF60CF3D0CD}" v="1179" dt="2024-10-27T17:18:15.732"/>
    <p1510:client id="{923D2CFA-A3F2-FB33-4FF4-A97D218C2F4B}" v="4" dt="2024-10-27T16:19:56.582"/>
    <p1510:client id="{BBCFB0F1-DE3B-464A-9514-87DCEF539A16}" v="493" dt="2024-10-27T17:18:35.486"/>
    <p1510:client id="{FFBD14DD-09E1-8896-EA63-3CFB607E8B47}" v="2" dt="2024-10-26T17:45:10.2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912C8C85-51F0-491E-9774-3900AFEF0FD7}" styleName="Estilo Claro 2 - Destaque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8D230F3-CF80-4859-8CE7-A43EE81993B5}" styleName="Estilo Claro 1 - Destaque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38B1855-1B75-4FBE-930C-398BA8C253C6}" styleName="Estilo com Tema 2 - Destaque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F2DE63D5-997A-4646-A377-4702673A728D}" styleName="Estilo Claro 2 - Destaque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3296810-A885-4BE3-A3E7-6D5BEEA58F35}" styleName="Estilo Médio 2 - Destaqu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12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cente Gregório Dias Sousa" userId="S::1211846@isep.ipp.pt::006adc5d-b410-4231-93c4-2ccd8bf6b3e7" providerId="AD" clId="Web-{923D2CFA-A3F2-FB33-4FF4-A97D218C2F4B}"/>
    <pc:docChg chg="modSld">
      <pc:chgData name="Vicente Gregório Dias Sousa" userId="S::1211846@isep.ipp.pt::006adc5d-b410-4231-93c4-2ccd8bf6b3e7" providerId="AD" clId="Web-{923D2CFA-A3F2-FB33-4FF4-A97D218C2F4B}" dt="2024-10-27T16:19:56.582" v="2" actId="1076"/>
      <pc:docMkLst>
        <pc:docMk/>
      </pc:docMkLst>
      <pc:sldChg chg="addSp modSp">
        <pc:chgData name="Vicente Gregório Dias Sousa" userId="S::1211846@isep.ipp.pt::006adc5d-b410-4231-93c4-2ccd8bf6b3e7" providerId="AD" clId="Web-{923D2CFA-A3F2-FB33-4FF4-A97D218C2F4B}" dt="2024-10-27T16:19:56.582" v="2" actId="1076"/>
        <pc:sldMkLst>
          <pc:docMk/>
          <pc:sldMk cId="0" sldId="295"/>
        </pc:sldMkLst>
        <pc:picChg chg="add mod">
          <ac:chgData name="Vicente Gregório Dias Sousa" userId="S::1211846@isep.ipp.pt::006adc5d-b410-4231-93c4-2ccd8bf6b3e7" providerId="AD" clId="Web-{923D2CFA-A3F2-FB33-4FF4-A97D218C2F4B}" dt="2024-10-27T16:19:56.582" v="2" actId="1076"/>
          <ac:picMkLst>
            <pc:docMk/>
            <pc:sldMk cId="0" sldId="295"/>
            <ac:picMk id="9" creationId="{CB7292CD-CC23-50A8-4C1E-A5F15B399FA0}"/>
          </ac:picMkLst>
        </pc:picChg>
      </pc:sldChg>
    </pc:docChg>
  </pc:docChgLst>
  <pc:docChgLst>
    <pc:chgData name="Diogo Miguel Monteiro Pereira" userId="db07b11b-7111-4641-bbda-f0c68b5f7aa9" providerId="ADAL" clId="{BBCFB0F1-DE3B-464A-9514-87DCEF539A16}"/>
    <pc:docChg chg="undo custSel addSld modSld sldOrd">
      <pc:chgData name="Diogo Miguel Monteiro Pereira" userId="db07b11b-7111-4641-bbda-f0c68b5f7aa9" providerId="ADAL" clId="{BBCFB0F1-DE3B-464A-9514-87DCEF539A16}" dt="2024-10-27T17:18:35.486" v="853" actId="33524"/>
      <pc:docMkLst>
        <pc:docMk/>
      </pc:docMkLst>
      <pc:sldChg chg="addSp modSp mod">
        <pc:chgData name="Diogo Miguel Monteiro Pereira" userId="db07b11b-7111-4641-bbda-f0c68b5f7aa9" providerId="ADAL" clId="{BBCFB0F1-DE3B-464A-9514-87DCEF539A16}" dt="2024-10-25T16:51:00.909" v="370" actId="20577"/>
        <pc:sldMkLst>
          <pc:docMk/>
          <pc:sldMk cId="0" sldId="295"/>
        </pc:sldMkLst>
        <pc:spChg chg="mod">
          <ac:chgData name="Diogo Miguel Monteiro Pereira" userId="db07b11b-7111-4641-bbda-f0c68b5f7aa9" providerId="ADAL" clId="{BBCFB0F1-DE3B-464A-9514-87DCEF539A16}" dt="2024-10-25T16:43:11.402" v="112" actId="20577"/>
          <ac:spMkLst>
            <pc:docMk/>
            <pc:sldMk cId="0" sldId="295"/>
            <ac:spMk id="3" creationId="{A20BB2CE-AD20-4EB4-9198-1AB0990B2FB7}"/>
          </ac:spMkLst>
        </pc:spChg>
        <pc:graphicFrameChg chg="modGraphic">
          <ac:chgData name="Diogo Miguel Monteiro Pereira" userId="db07b11b-7111-4641-bbda-f0c68b5f7aa9" providerId="ADAL" clId="{BBCFB0F1-DE3B-464A-9514-87DCEF539A16}" dt="2024-10-25T16:51:00.909" v="370" actId="20577"/>
          <ac:graphicFrameMkLst>
            <pc:docMk/>
            <pc:sldMk cId="0" sldId="295"/>
            <ac:graphicFrameMk id="5" creationId="{A7A502EE-944E-4A2F-52C8-1234A7F9536C}"/>
          </ac:graphicFrameMkLst>
        </pc:graphicFrameChg>
        <pc:picChg chg="add mod">
          <ac:chgData name="Diogo Miguel Monteiro Pereira" userId="db07b11b-7111-4641-bbda-f0c68b5f7aa9" providerId="ADAL" clId="{BBCFB0F1-DE3B-464A-9514-87DCEF539A16}" dt="2024-10-25T16:41:14.509" v="103" actId="1076"/>
          <ac:picMkLst>
            <pc:docMk/>
            <pc:sldMk cId="0" sldId="295"/>
            <ac:picMk id="7" creationId="{4282D96D-77E9-01B4-EF41-894525C9AF20}"/>
          </ac:picMkLst>
        </pc:picChg>
      </pc:sldChg>
      <pc:sldChg chg="modSp mod">
        <pc:chgData name="Diogo Miguel Monteiro Pereira" userId="db07b11b-7111-4641-bbda-f0c68b5f7aa9" providerId="ADAL" clId="{BBCFB0F1-DE3B-464A-9514-87DCEF539A16}" dt="2024-10-27T16:59:54.077" v="840" actId="33524"/>
        <pc:sldMkLst>
          <pc:docMk/>
          <pc:sldMk cId="3250254882" sldId="398"/>
        </pc:sldMkLst>
        <pc:spChg chg="mod">
          <ac:chgData name="Diogo Miguel Monteiro Pereira" userId="db07b11b-7111-4641-bbda-f0c68b5f7aa9" providerId="ADAL" clId="{BBCFB0F1-DE3B-464A-9514-87DCEF539A16}" dt="2024-10-27T16:54:03.390" v="839" actId="313"/>
          <ac:spMkLst>
            <pc:docMk/>
            <pc:sldMk cId="3250254882" sldId="398"/>
            <ac:spMk id="3" creationId="{0B46F64C-4411-4F59-B546-FCD8654F7B3C}"/>
          </ac:spMkLst>
        </pc:spChg>
        <pc:spChg chg="mod">
          <ac:chgData name="Diogo Miguel Monteiro Pereira" userId="db07b11b-7111-4641-bbda-f0c68b5f7aa9" providerId="ADAL" clId="{BBCFB0F1-DE3B-464A-9514-87DCEF539A16}" dt="2024-10-27T16:35:50.060" v="781" actId="20577"/>
          <ac:spMkLst>
            <pc:docMk/>
            <pc:sldMk cId="3250254882" sldId="398"/>
            <ac:spMk id="6" creationId="{D06360EC-9833-4654-B8AD-2795D9E72058}"/>
          </ac:spMkLst>
        </pc:spChg>
        <pc:spChg chg="mod">
          <ac:chgData name="Diogo Miguel Monteiro Pereira" userId="db07b11b-7111-4641-bbda-f0c68b5f7aa9" providerId="ADAL" clId="{BBCFB0F1-DE3B-464A-9514-87DCEF539A16}" dt="2024-10-27T16:59:54.077" v="840" actId="33524"/>
          <ac:spMkLst>
            <pc:docMk/>
            <pc:sldMk cId="3250254882" sldId="398"/>
            <ac:spMk id="8" creationId="{39B8E455-F8DD-4DEF-9E49-A26421870FC1}"/>
          </ac:spMkLst>
        </pc:spChg>
      </pc:sldChg>
      <pc:sldChg chg="modSp mod">
        <pc:chgData name="Diogo Miguel Monteiro Pereira" userId="db07b11b-7111-4641-bbda-f0c68b5f7aa9" providerId="ADAL" clId="{BBCFB0F1-DE3B-464A-9514-87DCEF539A16}" dt="2024-10-25T16:47:55.588" v="320" actId="6549"/>
        <pc:sldMkLst>
          <pc:docMk/>
          <pc:sldMk cId="4173375763" sldId="404"/>
        </pc:sldMkLst>
        <pc:graphicFrameChg chg="mod modGraphic">
          <ac:chgData name="Diogo Miguel Monteiro Pereira" userId="db07b11b-7111-4641-bbda-f0c68b5f7aa9" providerId="ADAL" clId="{BBCFB0F1-DE3B-464A-9514-87DCEF539A16}" dt="2024-10-25T16:47:55.588" v="320" actId="6549"/>
          <ac:graphicFrameMkLst>
            <pc:docMk/>
            <pc:sldMk cId="4173375763" sldId="404"/>
            <ac:graphicFrameMk id="2" creationId="{CE9589D4-96FD-42EC-88BF-AABA0DB75B49}"/>
          </ac:graphicFrameMkLst>
        </pc:graphicFrameChg>
      </pc:sldChg>
      <pc:sldChg chg="modSp mod">
        <pc:chgData name="Diogo Miguel Monteiro Pereira" userId="db07b11b-7111-4641-bbda-f0c68b5f7aa9" providerId="ADAL" clId="{BBCFB0F1-DE3B-464A-9514-87DCEF539A16}" dt="2024-10-27T17:18:35.486" v="853" actId="33524"/>
        <pc:sldMkLst>
          <pc:docMk/>
          <pc:sldMk cId="81955380" sldId="405"/>
        </pc:sldMkLst>
        <pc:spChg chg="mod">
          <ac:chgData name="Diogo Miguel Monteiro Pereira" userId="db07b11b-7111-4641-bbda-f0c68b5f7aa9" providerId="ADAL" clId="{BBCFB0F1-DE3B-464A-9514-87DCEF539A16}" dt="2024-10-27T17:18:35.486" v="853" actId="33524"/>
          <ac:spMkLst>
            <pc:docMk/>
            <pc:sldMk cId="81955380" sldId="405"/>
            <ac:spMk id="2" creationId="{EEE97808-B786-5C10-6A83-416F88B5C6D2}"/>
          </ac:spMkLst>
        </pc:spChg>
        <pc:spChg chg="mod">
          <ac:chgData name="Diogo Miguel Monteiro Pereira" userId="db07b11b-7111-4641-bbda-f0c68b5f7aa9" providerId="ADAL" clId="{BBCFB0F1-DE3B-464A-9514-87DCEF539A16}" dt="2024-10-27T17:14:02.671" v="852" actId="313"/>
          <ac:spMkLst>
            <pc:docMk/>
            <pc:sldMk cId="81955380" sldId="405"/>
            <ac:spMk id="5" creationId="{E87CCFBD-63B6-4340-92B3-5E03879F60E8}"/>
          </ac:spMkLst>
        </pc:spChg>
      </pc:sldChg>
      <pc:sldChg chg="mod">
        <pc:chgData name="Diogo Miguel Monteiro Pereira" userId="db07b11b-7111-4641-bbda-f0c68b5f7aa9" providerId="ADAL" clId="{BBCFB0F1-DE3B-464A-9514-87DCEF539A16}" dt="2024-10-27T16:33:35.248" v="779" actId="27918"/>
        <pc:sldMkLst>
          <pc:docMk/>
          <pc:sldMk cId="1942576471" sldId="406"/>
        </pc:sldMkLst>
      </pc:sldChg>
      <pc:sldChg chg="mod">
        <pc:chgData name="Diogo Miguel Monteiro Pereira" userId="db07b11b-7111-4641-bbda-f0c68b5f7aa9" providerId="ADAL" clId="{BBCFB0F1-DE3B-464A-9514-87DCEF539A16}" dt="2024-10-25T16:52:26.633" v="379" actId="27918"/>
        <pc:sldMkLst>
          <pc:docMk/>
          <pc:sldMk cId="806292261" sldId="407"/>
        </pc:sldMkLst>
      </pc:sldChg>
      <pc:sldChg chg="modSp mod">
        <pc:chgData name="Diogo Miguel Monteiro Pereira" userId="db07b11b-7111-4641-bbda-f0c68b5f7aa9" providerId="ADAL" clId="{BBCFB0F1-DE3B-464A-9514-87DCEF539A16}" dt="2024-10-26T17:46:39.489" v="449" actId="20577"/>
        <pc:sldMkLst>
          <pc:docMk/>
          <pc:sldMk cId="3745336153" sldId="408"/>
        </pc:sldMkLst>
        <pc:graphicFrameChg chg="mod modGraphic">
          <ac:chgData name="Diogo Miguel Monteiro Pereira" userId="db07b11b-7111-4641-bbda-f0c68b5f7aa9" providerId="ADAL" clId="{BBCFB0F1-DE3B-464A-9514-87DCEF539A16}" dt="2024-10-26T17:46:39.489" v="449" actId="20577"/>
          <ac:graphicFrameMkLst>
            <pc:docMk/>
            <pc:sldMk cId="3745336153" sldId="408"/>
            <ac:graphicFrameMk id="3" creationId="{2765780B-B941-BB03-F491-AFEFC4822F45}"/>
          </ac:graphicFrameMkLst>
        </pc:graphicFrameChg>
      </pc:sldChg>
      <pc:sldChg chg="modSp mod">
        <pc:chgData name="Diogo Miguel Monteiro Pereira" userId="db07b11b-7111-4641-bbda-f0c68b5f7aa9" providerId="ADAL" clId="{BBCFB0F1-DE3B-464A-9514-87DCEF539A16}" dt="2024-10-27T16:32:30.440" v="776" actId="20577"/>
        <pc:sldMkLst>
          <pc:docMk/>
          <pc:sldMk cId="244167943" sldId="409"/>
        </pc:sldMkLst>
        <pc:spChg chg="mod">
          <ac:chgData name="Diogo Miguel Monteiro Pereira" userId="db07b11b-7111-4641-bbda-f0c68b5f7aa9" providerId="ADAL" clId="{BBCFB0F1-DE3B-464A-9514-87DCEF539A16}" dt="2024-10-25T16:44:43.442" v="128" actId="20577"/>
          <ac:spMkLst>
            <pc:docMk/>
            <pc:sldMk cId="244167943" sldId="409"/>
            <ac:spMk id="7" creationId="{6F8BAF59-30E8-4D49-87D9-D5A1CD648639}"/>
          </ac:spMkLst>
        </pc:spChg>
        <pc:graphicFrameChg chg="modGraphic">
          <ac:chgData name="Diogo Miguel Monteiro Pereira" userId="db07b11b-7111-4641-bbda-f0c68b5f7aa9" providerId="ADAL" clId="{BBCFB0F1-DE3B-464A-9514-87DCEF539A16}" dt="2024-10-27T16:32:30.440" v="776" actId="20577"/>
          <ac:graphicFrameMkLst>
            <pc:docMk/>
            <pc:sldMk cId="244167943" sldId="409"/>
            <ac:graphicFrameMk id="2" creationId="{CE9589D4-96FD-42EC-88BF-AABA0DB75B49}"/>
          </ac:graphicFrameMkLst>
        </pc:graphicFrameChg>
      </pc:sldChg>
      <pc:sldChg chg="modSp mod">
        <pc:chgData name="Diogo Miguel Monteiro Pereira" userId="db07b11b-7111-4641-bbda-f0c68b5f7aa9" providerId="ADAL" clId="{BBCFB0F1-DE3B-464A-9514-87DCEF539A16}" dt="2024-10-27T16:49:44.696" v="836" actId="313"/>
        <pc:sldMkLst>
          <pc:docMk/>
          <pc:sldMk cId="413634187" sldId="410"/>
        </pc:sldMkLst>
        <pc:spChg chg="mod">
          <ac:chgData name="Diogo Miguel Monteiro Pereira" userId="db07b11b-7111-4641-bbda-f0c68b5f7aa9" providerId="ADAL" clId="{BBCFB0F1-DE3B-464A-9514-87DCEF539A16}" dt="2024-10-27T16:49:44.696" v="836" actId="313"/>
          <ac:spMkLst>
            <pc:docMk/>
            <pc:sldMk cId="413634187" sldId="410"/>
            <ac:spMk id="2" creationId="{7856DF50-9E5E-4610-FEB2-C4A38022FCFD}"/>
          </ac:spMkLst>
        </pc:spChg>
      </pc:sldChg>
      <pc:sldChg chg="modSp mod">
        <pc:chgData name="Diogo Miguel Monteiro Pereira" userId="db07b11b-7111-4641-bbda-f0c68b5f7aa9" providerId="ADAL" clId="{BBCFB0F1-DE3B-464A-9514-87DCEF539A16}" dt="2024-10-27T16:24:40.663" v="769" actId="1076"/>
        <pc:sldMkLst>
          <pc:docMk/>
          <pc:sldMk cId="1272851376" sldId="411"/>
        </pc:sldMkLst>
        <pc:graphicFrameChg chg="mod modGraphic">
          <ac:chgData name="Diogo Miguel Monteiro Pereira" userId="db07b11b-7111-4641-bbda-f0c68b5f7aa9" providerId="ADAL" clId="{BBCFB0F1-DE3B-464A-9514-87DCEF539A16}" dt="2024-10-27T16:24:40.663" v="769" actId="1076"/>
          <ac:graphicFrameMkLst>
            <pc:docMk/>
            <pc:sldMk cId="1272851376" sldId="411"/>
            <ac:graphicFrameMk id="3" creationId="{9A760796-9F6B-C0FD-165B-0762CD07EBDE}"/>
          </ac:graphicFrameMkLst>
        </pc:graphicFrameChg>
      </pc:sldChg>
      <pc:sldChg chg="modSp mod">
        <pc:chgData name="Diogo Miguel Monteiro Pereira" userId="db07b11b-7111-4641-bbda-f0c68b5f7aa9" providerId="ADAL" clId="{BBCFB0F1-DE3B-464A-9514-87DCEF539A16}" dt="2024-10-27T16:41:52.129" v="823" actId="404"/>
        <pc:sldMkLst>
          <pc:docMk/>
          <pc:sldMk cId="844410042" sldId="412"/>
        </pc:sldMkLst>
        <pc:spChg chg="mod">
          <ac:chgData name="Diogo Miguel Monteiro Pereira" userId="db07b11b-7111-4641-bbda-f0c68b5f7aa9" providerId="ADAL" clId="{BBCFB0F1-DE3B-464A-9514-87DCEF539A16}" dt="2024-10-27T16:41:52.129" v="823" actId="404"/>
          <ac:spMkLst>
            <pc:docMk/>
            <pc:sldMk cId="844410042" sldId="412"/>
            <ac:spMk id="3" creationId="{41914A20-7452-6770-365F-62A72A9E05A5}"/>
          </ac:spMkLst>
        </pc:spChg>
      </pc:sldChg>
      <pc:sldChg chg="modSp mod">
        <pc:chgData name="Diogo Miguel Monteiro Pereira" userId="db07b11b-7111-4641-bbda-f0c68b5f7aa9" providerId="ADAL" clId="{BBCFB0F1-DE3B-464A-9514-87DCEF539A16}" dt="2024-10-27T17:03:49.712" v="849" actId="123"/>
        <pc:sldMkLst>
          <pc:docMk/>
          <pc:sldMk cId="3789479183" sldId="413"/>
        </pc:sldMkLst>
        <pc:spChg chg="mod">
          <ac:chgData name="Diogo Miguel Monteiro Pereira" userId="db07b11b-7111-4641-bbda-f0c68b5f7aa9" providerId="ADAL" clId="{BBCFB0F1-DE3B-464A-9514-87DCEF539A16}" dt="2024-10-27T17:03:49.712" v="849" actId="123"/>
          <ac:spMkLst>
            <pc:docMk/>
            <pc:sldMk cId="3789479183" sldId="413"/>
            <ac:spMk id="3" creationId="{96416E1C-4950-D71D-123A-F724531983DC}"/>
          </ac:spMkLst>
        </pc:spChg>
        <pc:spChg chg="mod">
          <ac:chgData name="Diogo Miguel Monteiro Pereira" userId="db07b11b-7111-4641-bbda-f0c68b5f7aa9" providerId="ADAL" clId="{BBCFB0F1-DE3B-464A-9514-87DCEF539A16}" dt="2024-10-27T16:35:55.968" v="787" actId="20577"/>
          <ac:spMkLst>
            <pc:docMk/>
            <pc:sldMk cId="3789479183" sldId="413"/>
            <ac:spMk id="6" creationId="{45E1F438-0539-98F5-D50A-436650EA90CF}"/>
          </ac:spMkLst>
        </pc:spChg>
      </pc:sldChg>
      <pc:sldChg chg="modSp add mod">
        <pc:chgData name="Diogo Miguel Monteiro Pereira" userId="db07b11b-7111-4641-bbda-f0c68b5f7aa9" providerId="ADAL" clId="{BBCFB0F1-DE3B-464A-9514-87DCEF539A16}" dt="2024-10-25T16:48:13.394" v="343"/>
        <pc:sldMkLst>
          <pc:docMk/>
          <pc:sldMk cId="2193087311" sldId="414"/>
        </pc:sldMkLst>
        <pc:graphicFrameChg chg="mod modGraphic">
          <ac:chgData name="Diogo Miguel Monteiro Pereira" userId="db07b11b-7111-4641-bbda-f0c68b5f7aa9" providerId="ADAL" clId="{BBCFB0F1-DE3B-464A-9514-87DCEF539A16}" dt="2024-10-25T16:48:13.394" v="343"/>
          <ac:graphicFrameMkLst>
            <pc:docMk/>
            <pc:sldMk cId="2193087311" sldId="414"/>
            <ac:graphicFrameMk id="2" creationId="{3CC14F66-A775-02B3-5249-D62F673AB3AF}"/>
          </ac:graphicFrameMkLst>
        </pc:graphicFrameChg>
      </pc:sldChg>
      <pc:sldChg chg="modSp add mod">
        <pc:chgData name="Diogo Miguel Monteiro Pereira" userId="db07b11b-7111-4641-bbda-f0c68b5f7aa9" providerId="ADAL" clId="{BBCFB0F1-DE3B-464A-9514-87DCEF539A16}" dt="2024-10-26T17:48:04.161" v="462" actId="20577"/>
        <pc:sldMkLst>
          <pc:docMk/>
          <pc:sldMk cId="2103726829" sldId="415"/>
        </pc:sldMkLst>
        <pc:graphicFrameChg chg="mod modGraphic">
          <ac:chgData name="Diogo Miguel Monteiro Pereira" userId="db07b11b-7111-4641-bbda-f0c68b5f7aa9" providerId="ADAL" clId="{BBCFB0F1-DE3B-464A-9514-87DCEF539A16}" dt="2024-10-26T17:48:04.161" v="462" actId="20577"/>
          <ac:graphicFrameMkLst>
            <pc:docMk/>
            <pc:sldMk cId="2103726829" sldId="415"/>
            <ac:graphicFrameMk id="3" creationId="{1573006D-8A1D-9A1D-DC95-FFA23A5DE047}"/>
          </ac:graphicFrameMkLst>
        </pc:graphicFrameChg>
      </pc:sldChg>
      <pc:sldChg chg="modSp add mod">
        <pc:chgData name="Diogo Miguel Monteiro Pereira" userId="db07b11b-7111-4641-bbda-f0c68b5f7aa9" providerId="ADAL" clId="{BBCFB0F1-DE3B-464A-9514-87DCEF539A16}" dt="2024-10-26T17:50:32.929" v="493" actId="1076"/>
        <pc:sldMkLst>
          <pc:docMk/>
          <pc:sldMk cId="1107791524" sldId="416"/>
        </pc:sldMkLst>
        <pc:spChg chg="mod">
          <ac:chgData name="Diogo Miguel Monteiro Pereira" userId="db07b11b-7111-4641-bbda-f0c68b5f7aa9" providerId="ADAL" clId="{BBCFB0F1-DE3B-464A-9514-87DCEF539A16}" dt="2024-10-26T17:50:32.929" v="493" actId="1076"/>
          <ac:spMkLst>
            <pc:docMk/>
            <pc:sldMk cId="1107791524" sldId="416"/>
            <ac:spMk id="5" creationId="{827FA5A8-2FF4-5453-5584-EDAD2DD02977}"/>
          </ac:spMkLst>
        </pc:spChg>
        <pc:graphicFrameChg chg="mod modGraphic">
          <ac:chgData name="Diogo Miguel Monteiro Pereira" userId="db07b11b-7111-4641-bbda-f0c68b5f7aa9" providerId="ADAL" clId="{BBCFB0F1-DE3B-464A-9514-87DCEF539A16}" dt="2024-10-26T17:50:28.318" v="492" actId="1076"/>
          <ac:graphicFrameMkLst>
            <pc:docMk/>
            <pc:sldMk cId="1107791524" sldId="416"/>
            <ac:graphicFrameMk id="3" creationId="{4D484761-7357-977D-5CAE-641739633584}"/>
          </ac:graphicFrameMkLst>
        </pc:graphicFrameChg>
      </pc:sldChg>
      <pc:sldChg chg="modSp add mod ord">
        <pc:chgData name="Diogo Miguel Monteiro Pereira" userId="db07b11b-7111-4641-bbda-f0c68b5f7aa9" providerId="ADAL" clId="{BBCFB0F1-DE3B-464A-9514-87DCEF539A16}" dt="2024-10-26T17:52:08.705" v="517" actId="20577"/>
        <pc:sldMkLst>
          <pc:docMk/>
          <pc:sldMk cId="2732433695" sldId="417"/>
        </pc:sldMkLst>
        <pc:graphicFrameChg chg="mod modGraphic">
          <ac:chgData name="Diogo Miguel Monteiro Pereira" userId="db07b11b-7111-4641-bbda-f0c68b5f7aa9" providerId="ADAL" clId="{BBCFB0F1-DE3B-464A-9514-87DCEF539A16}" dt="2024-10-26T17:52:08.705" v="517" actId="20577"/>
          <ac:graphicFrameMkLst>
            <pc:docMk/>
            <pc:sldMk cId="2732433695" sldId="417"/>
            <ac:graphicFrameMk id="3" creationId="{F6BEB910-9353-7206-4C32-84A64B4614D4}"/>
          </ac:graphicFrameMkLst>
        </pc:graphicFrameChg>
      </pc:sldChg>
      <pc:sldChg chg="modSp add mod ord">
        <pc:chgData name="Diogo Miguel Monteiro Pereira" userId="db07b11b-7111-4641-bbda-f0c68b5f7aa9" providerId="ADAL" clId="{BBCFB0F1-DE3B-464A-9514-87DCEF539A16}" dt="2024-10-26T17:53:31.214" v="534" actId="20577"/>
        <pc:sldMkLst>
          <pc:docMk/>
          <pc:sldMk cId="387529859" sldId="418"/>
        </pc:sldMkLst>
        <pc:graphicFrameChg chg="mod modGraphic">
          <ac:chgData name="Diogo Miguel Monteiro Pereira" userId="db07b11b-7111-4641-bbda-f0c68b5f7aa9" providerId="ADAL" clId="{BBCFB0F1-DE3B-464A-9514-87DCEF539A16}" dt="2024-10-26T17:53:31.214" v="534" actId="20577"/>
          <ac:graphicFrameMkLst>
            <pc:docMk/>
            <pc:sldMk cId="387529859" sldId="418"/>
            <ac:graphicFrameMk id="3" creationId="{77F4DBCB-7115-A459-F957-C1111A2D15AA}"/>
          </ac:graphicFrameMkLst>
        </pc:graphicFrameChg>
      </pc:sldChg>
      <pc:sldChg chg="modSp add mod ord">
        <pc:chgData name="Diogo Miguel Monteiro Pereira" userId="db07b11b-7111-4641-bbda-f0c68b5f7aa9" providerId="ADAL" clId="{BBCFB0F1-DE3B-464A-9514-87DCEF539A16}" dt="2024-10-26T17:55:01.946" v="563" actId="21"/>
        <pc:sldMkLst>
          <pc:docMk/>
          <pc:sldMk cId="3978943723" sldId="419"/>
        </pc:sldMkLst>
        <pc:graphicFrameChg chg="mod modGraphic">
          <ac:chgData name="Diogo Miguel Monteiro Pereira" userId="db07b11b-7111-4641-bbda-f0c68b5f7aa9" providerId="ADAL" clId="{BBCFB0F1-DE3B-464A-9514-87DCEF539A16}" dt="2024-10-26T17:55:01.946" v="563" actId="21"/>
          <ac:graphicFrameMkLst>
            <pc:docMk/>
            <pc:sldMk cId="3978943723" sldId="419"/>
            <ac:graphicFrameMk id="3" creationId="{A045DA25-4EB0-28CE-503C-03FBCEEBA786}"/>
          </ac:graphicFrameMkLst>
        </pc:graphicFrameChg>
      </pc:sldChg>
      <pc:sldChg chg="modSp add mod ord">
        <pc:chgData name="Diogo Miguel Monteiro Pereira" userId="db07b11b-7111-4641-bbda-f0c68b5f7aa9" providerId="ADAL" clId="{BBCFB0F1-DE3B-464A-9514-87DCEF539A16}" dt="2024-10-26T17:56:06.217" v="581" actId="2164"/>
        <pc:sldMkLst>
          <pc:docMk/>
          <pc:sldMk cId="4156982896" sldId="420"/>
        </pc:sldMkLst>
        <pc:graphicFrameChg chg="mod modGraphic">
          <ac:chgData name="Diogo Miguel Monteiro Pereira" userId="db07b11b-7111-4641-bbda-f0c68b5f7aa9" providerId="ADAL" clId="{BBCFB0F1-DE3B-464A-9514-87DCEF539A16}" dt="2024-10-26T17:56:06.217" v="581" actId="2164"/>
          <ac:graphicFrameMkLst>
            <pc:docMk/>
            <pc:sldMk cId="4156982896" sldId="420"/>
            <ac:graphicFrameMk id="3" creationId="{74F0F64B-C670-3A27-3186-63565D261DAA}"/>
          </ac:graphicFrameMkLst>
        </pc:graphicFrameChg>
      </pc:sldChg>
      <pc:sldChg chg="modSp add mod ord">
        <pc:chgData name="Diogo Miguel Monteiro Pereira" userId="db07b11b-7111-4641-bbda-f0c68b5f7aa9" providerId="ADAL" clId="{BBCFB0F1-DE3B-464A-9514-87DCEF539A16}" dt="2024-10-26T18:00:13.062" v="739" actId="2161"/>
        <pc:sldMkLst>
          <pc:docMk/>
          <pc:sldMk cId="478838608" sldId="421"/>
        </pc:sldMkLst>
        <pc:graphicFrameChg chg="mod modGraphic">
          <ac:chgData name="Diogo Miguel Monteiro Pereira" userId="db07b11b-7111-4641-bbda-f0c68b5f7aa9" providerId="ADAL" clId="{BBCFB0F1-DE3B-464A-9514-87DCEF539A16}" dt="2024-10-26T18:00:13.062" v="739" actId="2161"/>
          <ac:graphicFrameMkLst>
            <pc:docMk/>
            <pc:sldMk cId="478838608" sldId="421"/>
            <ac:graphicFrameMk id="3" creationId="{422E64C5-B83E-2D87-C341-81B4A8985222}"/>
          </ac:graphicFrameMkLst>
        </pc:graphicFrameChg>
      </pc:sldChg>
      <pc:sldChg chg="modSp add mod">
        <pc:chgData name="Diogo Miguel Monteiro Pereira" userId="db07b11b-7111-4641-bbda-f0c68b5f7aa9" providerId="ADAL" clId="{BBCFB0F1-DE3B-464A-9514-87DCEF539A16}" dt="2024-10-26T17:59:45.706" v="729" actId="2164"/>
        <pc:sldMkLst>
          <pc:docMk/>
          <pc:sldMk cId="2779884114" sldId="422"/>
        </pc:sldMkLst>
        <pc:graphicFrameChg chg="mod modGraphic">
          <ac:chgData name="Diogo Miguel Monteiro Pereira" userId="db07b11b-7111-4641-bbda-f0c68b5f7aa9" providerId="ADAL" clId="{BBCFB0F1-DE3B-464A-9514-87DCEF539A16}" dt="2024-10-26T17:59:45.706" v="729" actId="2164"/>
          <ac:graphicFrameMkLst>
            <pc:docMk/>
            <pc:sldMk cId="2779884114" sldId="422"/>
            <ac:graphicFrameMk id="3" creationId="{54E456A6-F5F8-E3EB-5C96-66113C7431E2}"/>
          </ac:graphicFrameMkLst>
        </pc:graphicFrameChg>
      </pc:sldChg>
    </pc:docChg>
  </pc:docChgLst>
  <pc:docChgLst>
    <pc:chgData name="Tiago João Conceição Sampaio" userId="S::1230917@isep.ipp.pt::9565462a-db28-4f48-ae2f-012b75f76c5a" providerId="AD" clId="Web-{24CE7DB5-5D63-8A59-2D53-438370C6E369}"/>
    <pc:docChg chg="modSld">
      <pc:chgData name="Tiago João Conceição Sampaio" userId="S::1230917@isep.ipp.pt::9565462a-db28-4f48-ae2f-012b75f76c5a" providerId="AD" clId="Web-{24CE7DB5-5D63-8A59-2D53-438370C6E369}" dt="2024-10-26T17:40:37.402" v="139" actId="1076"/>
      <pc:docMkLst>
        <pc:docMk/>
      </pc:docMkLst>
      <pc:sldChg chg="addSp modSp">
        <pc:chgData name="Tiago João Conceição Sampaio" userId="S::1230917@isep.ipp.pt::9565462a-db28-4f48-ae2f-012b75f76c5a" providerId="AD" clId="Web-{24CE7DB5-5D63-8A59-2D53-438370C6E369}" dt="2024-10-26T17:05:31.781" v="2" actId="1076"/>
        <pc:sldMkLst>
          <pc:docMk/>
          <pc:sldMk cId="0" sldId="295"/>
        </pc:sldMkLst>
        <pc:picChg chg="add mod">
          <ac:chgData name="Tiago João Conceição Sampaio" userId="S::1230917@isep.ipp.pt::9565462a-db28-4f48-ae2f-012b75f76c5a" providerId="AD" clId="Web-{24CE7DB5-5D63-8A59-2D53-438370C6E369}" dt="2024-10-26T17:05:31.781" v="2" actId="1076"/>
          <ac:picMkLst>
            <pc:docMk/>
            <pc:sldMk cId="0" sldId="295"/>
            <ac:picMk id="6" creationId="{2DCC1FB3-E653-7FE6-B4B1-AE8463E5E9E5}"/>
          </ac:picMkLst>
        </pc:picChg>
      </pc:sldChg>
      <pc:sldChg chg="modSp">
        <pc:chgData name="Tiago João Conceição Sampaio" userId="S::1230917@isep.ipp.pt::9565462a-db28-4f48-ae2f-012b75f76c5a" providerId="AD" clId="Web-{24CE7DB5-5D63-8A59-2D53-438370C6E369}" dt="2024-10-26T17:33:56.963" v="137" actId="20577"/>
        <pc:sldMkLst>
          <pc:docMk/>
          <pc:sldMk cId="3250254882" sldId="398"/>
        </pc:sldMkLst>
        <pc:spChg chg="mod">
          <ac:chgData name="Tiago João Conceição Sampaio" userId="S::1230917@isep.ipp.pt::9565462a-db28-4f48-ae2f-012b75f76c5a" providerId="AD" clId="Web-{24CE7DB5-5D63-8A59-2D53-438370C6E369}" dt="2024-10-26T17:33:48.744" v="132" actId="20577"/>
          <ac:spMkLst>
            <pc:docMk/>
            <pc:sldMk cId="3250254882" sldId="398"/>
            <ac:spMk id="3" creationId="{0B46F64C-4411-4F59-B546-FCD8654F7B3C}"/>
          </ac:spMkLst>
        </pc:spChg>
        <pc:spChg chg="mod">
          <ac:chgData name="Tiago João Conceição Sampaio" userId="S::1230917@isep.ipp.pt::9565462a-db28-4f48-ae2f-012b75f76c5a" providerId="AD" clId="Web-{24CE7DB5-5D63-8A59-2D53-438370C6E369}" dt="2024-10-26T17:33:56.963" v="137" actId="20577"/>
          <ac:spMkLst>
            <pc:docMk/>
            <pc:sldMk cId="3250254882" sldId="398"/>
            <ac:spMk id="6" creationId="{D06360EC-9833-4654-B8AD-2795D9E72058}"/>
          </ac:spMkLst>
        </pc:spChg>
      </pc:sldChg>
      <pc:sldChg chg="modSp">
        <pc:chgData name="Tiago João Conceição Sampaio" userId="S::1230917@isep.ipp.pt::9565462a-db28-4f48-ae2f-012b75f76c5a" providerId="AD" clId="Web-{24CE7DB5-5D63-8A59-2D53-438370C6E369}" dt="2024-10-26T17:40:37.402" v="139" actId="1076"/>
        <pc:sldMkLst>
          <pc:docMk/>
          <pc:sldMk cId="1942576471" sldId="406"/>
        </pc:sldMkLst>
        <pc:graphicFrameChg chg="mod">
          <ac:chgData name="Tiago João Conceição Sampaio" userId="S::1230917@isep.ipp.pt::9565462a-db28-4f48-ae2f-012b75f76c5a" providerId="AD" clId="Web-{24CE7DB5-5D63-8A59-2D53-438370C6E369}" dt="2024-10-26T17:40:37.402" v="139" actId="1076"/>
          <ac:graphicFrameMkLst>
            <pc:docMk/>
            <pc:sldMk cId="1942576471" sldId="406"/>
            <ac:graphicFrameMk id="6" creationId="{CC0ADD5B-A00D-489E-9390-B75485840C80}"/>
          </ac:graphicFrameMkLst>
        </pc:graphicFrameChg>
      </pc:sldChg>
      <pc:sldChg chg="modSp">
        <pc:chgData name="Tiago João Conceição Sampaio" userId="S::1230917@isep.ipp.pt::9565462a-db28-4f48-ae2f-012b75f76c5a" providerId="AD" clId="Web-{24CE7DB5-5D63-8A59-2D53-438370C6E369}" dt="2024-10-26T17:32:16.397" v="50"/>
        <pc:sldMkLst>
          <pc:docMk/>
          <pc:sldMk cId="244167943" sldId="409"/>
        </pc:sldMkLst>
        <pc:spChg chg="mod">
          <ac:chgData name="Tiago João Conceição Sampaio" userId="S::1230917@isep.ipp.pt::9565462a-db28-4f48-ae2f-012b75f76c5a" providerId="AD" clId="Web-{24CE7DB5-5D63-8A59-2D53-438370C6E369}" dt="2024-10-26T17:29:23.997" v="24" actId="20577"/>
          <ac:spMkLst>
            <pc:docMk/>
            <pc:sldMk cId="244167943" sldId="409"/>
            <ac:spMk id="7" creationId="{6F8BAF59-30E8-4D49-87D9-D5A1CD648639}"/>
          </ac:spMkLst>
        </pc:spChg>
        <pc:graphicFrameChg chg="mod modGraphic">
          <ac:chgData name="Tiago João Conceição Sampaio" userId="S::1230917@isep.ipp.pt::9565462a-db28-4f48-ae2f-012b75f76c5a" providerId="AD" clId="Web-{24CE7DB5-5D63-8A59-2D53-438370C6E369}" dt="2024-10-26T17:32:16.397" v="50"/>
          <ac:graphicFrameMkLst>
            <pc:docMk/>
            <pc:sldMk cId="244167943" sldId="409"/>
            <ac:graphicFrameMk id="2" creationId="{CE9589D4-96FD-42EC-88BF-AABA0DB75B49}"/>
          </ac:graphicFrameMkLst>
        </pc:graphicFrameChg>
      </pc:sldChg>
    </pc:docChg>
  </pc:docChgLst>
  <pc:docChgLst>
    <pc:chgData name="Diogo Filipe Marques Veiros" userId="09138199-b554-46d8-84c2-1d8765977809" providerId="ADAL" clId="{5399F3AE-69A8-4C2E-BE49-4BF60CF3D0CD}"/>
    <pc:docChg chg="undo custSel modSld">
      <pc:chgData name="Diogo Filipe Marques Veiros" userId="09138199-b554-46d8-84c2-1d8765977809" providerId="ADAL" clId="{5399F3AE-69A8-4C2E-BE49-4BF60CF3D0CD}" dt="2024-10-27T17:18:15.732" v="1384" actId="20577"/>
      <pc:docMkLst>
        <pc:docMk/>
      </pc:docMkLst>
      <pc:sldChg chg="addSp modSp mod">
        <pc:chgData name="Diogo Filipe Marques Veiros" userId="09138199-b554-46d8-84c2-1d8765977809" providerId="ADAL" clId="{5399F3AE-69A8-4C2E-BE49-4BF60CF3D0CD}" dt="2024-10-26T11:01:05.668" v="9" actId="1076"/>
        <pc:sldMkLst>
          <pc:docMk/>
          <pc:sldMk cId="0" sldId="295"/>
        </pc:sldMkLst>
        <pc:graphicFrameChg chg="mod modGraphic">
          <ac:chgData name="Diogo Filipe Marques Veiros" userId="09138199-b554-46d8-84c2-1d8765977809" providerId="ADAL" clId="{5399F3AE-69A8-4C2E-BE49-4BF60CF3D0CD}" dt="2024-10-26T11:00:42.286" v="1" actId="931"/>
          <ac:graphicFrameMkLst>
            <pc:docMk/>
            <pc:sldMk cId="0" sldId="295"/>
            <ac:graphicFrameMk id="5" creationId="{A7A502EE-944E-4A2F-52C8-1234A7F9536C}"/>
          </ac:graphicFrameMkLst>
        </pc:graphicFrameChg>
        <pc:picChg chg="add mod">
          <ac:chgData name="Diogo Filipe Marques Veiros" userId="09138199-b554-46d8-84c2-1d8765977809" providerId="ADAL" clId="{5399F3AE-69A8-4C2E-BE49-4BF60CF3D0CD}" dt="2024-10-26T11:01:05.668" v="9" actId="1076"/>
          <ac:picMkLst>
            <pc:docMk/>
            <pc:sldMk cId="0" sldId="295"/>
            <ac:picMk id="8" creationId="{1AA75B3A-EDB4-5CA7-4F81-0E64977B3F98}"/>
          </ac:picMkLst>
        </pc:picChg>
      </pc:sldChg>
      <pc:sldChg chg="modSp mod">
        <pc:chgData name="Diogo Filipe Marques Veiros" userId="09138199-b554-46d8-84c2-1d8765977809" providerId="ADAL" clId="{5399F3AE-69A8-4C2E-BE49-4BF60CF3D0CD}" dt="2024-10-27T16:59:53.587" v="989" actId="33524"/>
        <pc:sldMkLst>
          <pc:docMk/>
          <pc:sldMk cId="3250254882" sldId="398"/>
        </pc:sldMkLst>
        <pc:spChg chg="mod">
          <ac:chgData name="Diogo Filipe Marques Veiros" userId="09138199-b554-46d8-84c2-1d8765977809" providerId="ADAL" clId="{5399F3AE-69A8-4C2E-BE49-4BF60CF3D0CD}" dt="2024-10-27T16:59:29.745" v="987" actId="14100"/>
          <ac:spMkLst>
            <pc:docMk/>
            <pc:sldMk cId="3250254882" sldId="398"/>
            <ac:spMk id="3" creationId="{0B46F64C-4411-4F59-B546-FCD8654F7B3C}"/>
          </ac:spMkLst>
        </pc:spChg>
        <pc:spChg chg="mod">
          <ac:chgData name="Diogo Filipe Marques Veiros" userId="09138199-b554-46d8-84c2-1d8765977809" providerId="ADAL" clId="{5399F3AE-69A8-4C2E-BE49-4BF60CF3D0CD}" dt="2024-10-27T16:59:26.635" v="986" actId="14100"/>
          <ac:spMkLst>
            <pc:docMk/>
            <pc:sldMk cId="3250254882" sldId="398"/>
            <ac:spMk id="7" creationId="{73B9FD58-6876-4E87-998E-ACA36985B86E}"/>
          </ac:spMkLst>
        </pc:spChg>
        <pc:spChg chg="mod">
          <ac:chgData name="Diogo Filipe Marques Veiros" userId="09138199-b554-46d8-84c2-1d8765977809" providerId="ADAL" clId="{5399F3AE-69A8-4C2E-BE49-4BF60CF3D0CD}" dt="2024-10-27T16:59:53.587" v="989" actId="33524"/>
          <ac:spMkLst>
            <pc:docMk/>
            <pc:sldMk cId="3250254882" sldId="398"/>
            <ac:spMk id="8" creationId="{39B8E455-F8DD-4DEF-9E49-A26421870FC1}"/>
          </ac:spMkLst>
        </pc:spChg>
      </pc:sldChg>
      <pc:sldChg chg="modSp mod">
        <pc:chgData name="Diogo Filipe Marques Veiros" userId="09138199-b554-46d8-84c2-1d8765977809" providerId="ADAL" clId="{5399F3AE-69A8-4C2E-BE49-4BF60CF3D0CD}" dt="2024-10-26T11:26:23.670" v="169" actId="20577"/>
        <pc:sldMkLst>
          <pc:docMk/>
          <pc:sldMk cId="4173375763" sldId="404"/>
        </pc:sldMkLst>
        <pc:graphicFrameChg chg="modGraphic">
          <ac:chgData name="Diogo Filipe Marques Veiros" userId="09138199-b554-46d8-84c2-1d8765977809" providerId="ADAL" clId="{5399F3AE-69A8-4C2E-BE49-4BF60CF3D0CD}" dt="2024-10-26T11:26:23.670" v="169" actId="20577"/>
          <ac:graphicFrameMkLst>
            <pc:docMk/>
            <pc:sldMk cId="4173375763" sldId="404"/>
            <ac:graphicFrameMk id="2" creationId="{CE9589D4-96FD-42EC-88BF-AABA0DB75B49}"/>
          </ac:graphicFrameMkLst>
        </pc:graphicFrameChg>
      </pc:sldChg>
      <pc:sldChg chg="modSp mod">
        <pc:chgData name="Diogo Filipe Marques Veiros" userId="09138199-b554-46d8-84c2-1d8765977809" providerId="ADAL" clId="{5399F3AE-69A8-4C2E-BE49-4BF60CF3D0CD}" dt="2024-10-27T17:18:15.732" v="1384" actId="20577"/>
        <pc:sldMkLst>
          <pc:docMk/>
          <pc:sldMk cId="81955380" sldId="405"/>
        </pc:sldMkLst>
        <pc:spChg chg="mod">
          <ac:chgData name="Diogo Filipe Marques Veiros" userId="09138199-b554-46d8-84c2-1d8765977809" providerId="ADAL" clId="{5399F3AE-69A8-4C2E-BE49-4BF60CF3D0CD}" dt="2024-10-27T17:18:15.732" v="1384" actId="20577"/>
          <ac:spMkLst>
            <pc:docMk/>
            <pc:sldMk cId="81955380" sldId="405"/>
            <ac:spMk id="2" creationId="{EEE97808-B786-5C10-6A83-416F88B5C6D2}"/>
          </ac:spMkLst>
        </pc:spChg>
      </pc:sldChg>
      <pc:sldChg chg="mod">
        <pc:chgData name="Diogo Filipe Marques Veiros" userId="09138199-b554-46d8-84c2-1d8765977809" providerId="ADAL" clId="{5399F3AE-69A8-4C2E-BE49-4BF60CF3D0CD}" dt="2024-10-26T11:25:23.313" v="153" actId="27918"/>
        <pc:sldMkLst>
          <pc:docMk/>
          <pc:sldMk cId="1942576471" sldId="406"/>
        </pc:sldMkLst>
      </pc:sldChg>
      <pc:sldChg chg="mod">
        <pc:chgData name="Diogo Filipe Marques Veiros" userId="09138199-b554-46d8-84c2-1d8765977809" providerId="ADAL" clId="{5399F3AE-69A8-4C2E-BE49-4BF60CF3D0CD}" dt="2024-10-26T18:17:38.905" v="220" actId="27918"/>
        <pc:sldMkLst>
          <pc:docMk/>
          <pc:sldMk cId="806292261" sldId="407"/>
        </pc:sldMkLst>
      </pc:sldChg>
      <pc:sldChg chg="modSp mod">
        <pc:chgData name="Diogo Filipe Marques Veiros" userId="09138199-b554-46d8-84c2-1d8765977809" providerId="ADAL" clId="{5399F3AE-69A8-4C2E-BE49-4BF60CF3D0CD}" dt="2024-10-27T16:29:01.729" v="244" actId="20577"/>
        <pc:sldMkLst>
          <pc:docMk/>
          <pc:sldMk cId="244167943" sldId="409"/>
        </pc:sldMkLst>
        <pc:spChg chg="mod">
          <ac:chgData name="Diogo Filipe Marques Veiros" userId="09138199-b554-46d8-84c2-1d8765977809" providerId="ADAL" clId="{5399F3AE-69A8-4C2E-BE49-4BF60CF3D0CD}" dt="2024-10-27T16:26:15.572" v="227" actId="20577"/>
          <ac:spMkLst>
            <pc:docMk/>
            <pc:sldMk cId="244167943" sldId="409"/>
            <ac:spMk id="7" creationId="{6F8BAF59-30E8-4D49-87D9-D5A1CD648639}"/>
          </ac:spMkLst>
        </pc:spChg>
        <pc:graphicFrameChg chg="modGraphic">
          <ac:chgData name="Diogo Filipe Marques Veiros" userId="09138199-b554-46d8-84c2-1d8765977809" providerId="ADAL" clId="{5399F3AE-69A8-4C2E-BE49-4BF60CF3D0CD}" dt="2024-10-27T16:29:01.729" v="244" actId="20577"/>
          <ac:graphicFrameMkLst>
            <pc:docMk/>
            <pc:sldMk cId="244167943" sldId="409"/>
            <ac:graphicFrameMk id="2" creationId="{CE9589D4-96FD-42EC-88BF-AABA0DB75B49}"/>
          </ac:graphicFrameMkLst>
        </pc:graphicFrameChg>
      </pc:sldChg>
      <pc:sldChg chg="modSp mod">
        <pc:chgData name="Diogo Filipe Marques Veiros" userId="09138199-b554-46d8-84c2-1d8765977809" providerId="ADAL" clId="{5399F3AE-69A8-4C2E-BE49-4BF60CF3D0CD}" dt="2024-10-27T16:34:41.941" v="246" actId="1076"/>
        <pc:sldMkLst>
          <pc:docMk/>
          <pc:sldMk cId="413634187" sldId="410"/>
        </pc:sldMkLst>
        <pc:spChg chg="mod">
          <ac:chgData name="Diogo Filipe Marques Veiros" userId="09138199-b554-46d8-84c2-1d8765977809" providerId="ADAL" clId="{5399F3AE-69A8-4C2E-BE49-4BF60CF3D0CD}" dt="2024-10-27T16:34:41.941" v="246" actId="1076"/>
          <ac:spMkLst>
            <pc:docMk/>
            <pc:sldMk cId="413634187" sldId="410"/>
            <ac:spMk id="2" creationId="{7856DF50-9E5E-4610-FEB2-C4A38022FCFD}"/>
          </ac:spMkLst>
        </pc:spChg>
      </pc:sldChg>
      <pc:sldChg chg="modSp mod">
        <pc:chgData name="Diogo Filipe Marques Veiros" userId="09138199-b554-46d8-84c2-1d8765977809" providerId="ADAL" clId="{5399F3AE-69A8-4C2E-BE49-4BF60CF3D0CD}" dt="2024-10-26T18:18:20.380" v="222" actId="20577"/>
        <pc:sldMkLst>
          <pc:docMk/>
          <pc:sldMk cId="1272851376" sldId="411"/>
        </pc:sldMkLst>
        <pc:graphicFrameChg chg="mod modGraphic">
          <ac:chgData name="Diogo Filipe Marques Veiros" userId="09138199-b554-46d8-84c2-1d8765977809" providerId="ADAL" clId="{5399F3AE-69A8-4C2E-BE49-4BF60CF3D0CD}" dt="2024-10-26T18:18:20.380" v="222" actId="20577"/>
          <ac:graphicFrameMkLst>
            <pc:docMk/>
            <pc:sldMk cId="1272851376" sldId="411"/>
            <ac:graphicFrameMk id="3" creationId="{9A760796-9F6B-C0FD-165B-0762CD07EBDE}"/>
          </ac:graphicFrameMkLst>
        </pc:graphicFrameChg>
      </pc:sldChg>
      <pc:sldChg chg="modSp mod">
        <pc:chgData name="Diogo Filipe Marques Veiros" userId="09138199-b554-46d8-84c2-1d8765977809" providerId="ADAL" clId="{5399F3AE-69A8-4C2E-BE49-4BF60CF3D0CD}" dt="2024-10-27T16:46:50.976" v="604" actId="20577"/>
        <pc:sldMkLst>
          <pc:docMk/>
          <pc:sldMk cId="844410042" sldId="412"/>
        </pc:sldMkLst>
        <pc:spChg chg="mod">
          <ac:chgData name="Diogo Filipe Marques Veiros" userId="09138199-b554-46d8-84c2-1d8765977809" providerId="ADAL" clId="{5399F3AE-69A8-4C2E-BE49-4BF60CF3D0CD}" dt="2024-10-27T16:46:50.976" v="604" actId="20577"/>
          <ac:spMkLst>
            <pc:docMk/>
            <pc:sldMk cId="844410042" sldId="412"/>
            <ac:spMk id="3" creationId="{41914A20-7452-6770-365F-62A72A9E05A5}"/>
          </ac:spMkLst>
        </pc:spChg>
      </pc:sldChg>
      <pc:sldChg chg="modSp mod">
        <pc:chgData name="Diogo Filipe Marques Veiros" userId="09138199-b554-46d8-84c2-1d8765977809" providerId="ADAL" clId="{5399F3AE-69A8-4C2E-BE49-4BF60CF3D0CD}" dt="2024-10-26T11:28:13.534" v="212" actId="20577"/>
        <pc:sldMkLst>
          <pc:docMk/>
          <pc:sldMk cId="2193087311" sldId="414"/>
        </pc:sldMkLst>
        <pc:graphicFrameChg chg="mod modGraphic">
          <ac:chgData name="Diogo Filipe Marques Veiros" userId="09138199-b554-46d8-84c2-1d8765977809" providerId="ADAL" clId="{5399F3AE-69A8-4C2E-BE49-4BF60CF3D0CD}" dt="2024-10-26T11:28:13.534" v="212" actId="20577"/>
          <ac:graphicFrameMkLst>
            <pc:docMk/>
            <pc:sldMk cId="2193087311" sldId="414"/>
            <ac:graphicFrameMk id="2" creationId="{3CC14F66-A775-02B3-5249-D62F673AB3AF}"/>
          </ac:graphicFrameMkLst>
        </pc:graphicFrameChg>
      </pc:sldChg>
    </pc:docChg>
  </pc:docChgLst>
  <pc:docChgLst>
    <pc:chgData name="Tiago João Conceição Sampaio" userId="S::1230917@isep.ipp.pt::9565462a-db28-4f48-ae2f-012b75f76c5a" providerId="AD" clId="Web-{FFBD14DD-09E1-8896-EA63-3CFB607E8B47}"/>
    <pc:docChg chg="modSld">
      <pc:chgData name="Tiago João Conceição Sampaio" userId="S::1230917@isep.ipp.pt::9565462a-db28-4f48-ae2f-012b75f76c5a" providerId="AD" clId="Web-{FFBD14DD-09E1-8896-EA63-3CFB607E8B47}" dt="2024-10-26T17:45:26.038" v="2" actId="1076"/>
      <pc:docMkLst>
        <pc:docMk/>
      </pc:docMkLst>
      <pc:sldChg chg="modSp">
        <pc:chgData name="Tiago João Conceição Sampaio" userId="S::1230917@isep.ipp.pt::9565462a-db28-4f48-ae2f-012b75f76c5a" providerId="AD" clId="Web-{FFBD14DD-09E1-8896-EA63-3CFB607E8B47}" dt="2024-10-26T17:45:26.038" v="2" actId="1076"/>
        <pc:sldMkLst>
          <pc:docMk/>
          <pc:sldMk cId="1942576471" sldId="406"/>
        </pc:sldMkLst>
        <pc:graphicFrameChg chg="mod modVis">
          <ac:chgData name="Tiago João Conceição Sampaio" userId="S::1230917@isep.ipp.pt::9565462a-db28-4f48-ae2f-012b75f76c5a" providerId="AD" clId="Web-{FFBD14DD-09E1-8896-EA63-3CFB607E8B47}" dt="2024-10-26T17:45:26.038" v="2" actId="1076"/>
          <ac:graphicFrameMkLst>
            <pc:docMk/>
            <pc:sldMk cId="1942576471" sldId="406"/>
            <ac:graphicFrameMk id="6" creationId="{CC0ADD5B-A00D-489E-9390-B75485840C80}"/>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_196_73C95D57.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_197_300F0B25.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pt-PT" err="1"/>
              <a:t>Hours</a:t>
            </a:r>
            <a:r>
              <a:rPr lang="pt-PT"/>
              <a:t> </a:t>
            </a:r>
            <a:r>
              <a:rPr lang="pt-PT" err="1"/>
              <a:t>or</a:t>
            </a:r>
            <a:r>
              <a:rPr lang="pt-PT"/>
              <a:t> n. </a:t>
            </a:r>
            <a:r>
              <a:rPr lang="pt-PT" err="1"/>
              <a:t>tasks</a:t>
            </a:r>
            <a:endParaRPr lang="pt-PT"/>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Folha1!$B$1</c:f>
              <c:strCache>
                <c:ptCount val="1"/>
                <c:pt idx="0">
                  <c:v>Horas / tarefas</c:v>
                </c:pt>
              </c:strCache>
            </c:strRef>
          </c:tx>
          <c:spPr>
            <a:solidFill>
              <a:schemeClr val="accent6"/>
            </a:solidFill>
            <a:ln>
              <a:noFill/>
            </a:ln>
            <a:effectLst/>
          </c:spPr>
          <c:invertIfNegative val="0"/>
          <c:cat>
            <c:numRef>
              <c:f>Folha1!$A$2:$A$5</c:f>
              <c:numCache>
                <c:formatCode>General</c:formatCode>
                <c:ptCount val="4"/>
                <c:pt idx="0">
                  <c:v>1230462</c:v>
                </c:pt>
                <c:pt idx="1">
                  <c:v>1230948</c:v>
                </c:pt>
                <c:pt idx="2">
                  <c:v>1230917</c:v>
                </c:pt>
                <c:pt idx="3">
                  <c:v>1211846</c:v>
                </c:pt>
              </c:numCache>
            </c:numRef>
          </c:cat>
          <c:val>
            <c:numRef>
              <c:f>Folha1!$B$2:$B$5</c:f>
              <c:numCache>
                <c:formatCode>General</c:formatCode>
                <c:ptCount val="4"/>
                <c:pt idx="0">
                  <c:v>5</c:v>
                </c:pt>
                <c:pt idx="1">
                  <c:v>5</c:v>
                </c:pt>
                <c:pt idx="2">
                  <c:v>4</c:v>
                </c:pt>
                <c:pt idx="3">
                  <c:v>4.5</c:v>
                </c:pt>
              </c:numCache>
            </c:numRef>
          </c:val>
          <c:extLst>
            <c:ext xmlns:c16="http://schemas.microsoft.com/office/drawing/2014/chart" uri="{C3380CC4-5D6E-409C-BE32-E72D297353CC}">
              <c16:uniqueId val="{00000000-0486-4A64-B307-80E9A3590427}"/>
            </c:ext>
          </c:extLst>
        </c:ser>
        <c:dLbls>
          <c:showLegendKey val="0"/>
          <c:showVal val="0"/>
          <c:showCatName val="0"/>
          <c:showSerName val="0"/>
          <c:showPercent val="0"/>
          <c:showBubbleSize val="0"/>
        </c:dLbls>
        <c:gapWidth val="219"/>
        <c:overlap val="-27"/>
        <c:axId val="691907944"/>
        <c:axId val="691902368"/>
      </c:barChart>
      <c:catAx>
        <c:axId val="6919079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1902368"/>
        <c:crosses val="autoZero"/>
        <c:auto val="1"/>
        <c:lblAlgn val="ctr"/>
        <c:lblOffset val="100"/>
        <c:noMultiLvlLbl val="0"/>
      </c:catAx>
      <c:valAx>
        <c:axId val="69190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19079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pt-PT" err="1"/>
              <a:t>Epic</a:t>
            </a:r>
            <a:r>
              <a:rPr lang="pt-PT"/>
              <a:t> </a:t>
            </a:r>
            <a:r>
              <a:rPr lang="pt-PT" err="1"/>
              <a:t>or</a:t>
            </a:r>
            <a:r>
              <a:rPr lang="pt-PT"/>
              <a:t> </a:t>
            </a:r>
            <a:r>
              <a:rPr lang="pt-PT" err="1"/>
              <a:t>Component</a:t>
            </a:r>
            <a:r>
              <a:rPr lang="pt-PT"/>
              <a:t> </a:t>
            </a:r>
            <a:r>
              <a:rPr lang="pt-PT" err="1"/>
              <a:t>or</a:t>
            </a:r>
            <a:r>
              <a:rPr lang="pt-PT"/>
              <a:t> UC</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Folha1!$B$1</c:f>
              <c:strCache>
                <c:ptCount val="1"/>
                <c:pt idx="0">
                  <c:v>Componente</c:v>
                </c:pt>
              </c:strCache>
            </c:strRef>
          </c:tx>
          <c:dPt>
            <c:idx val="0"/>
            <c:bubble3D val="0"/>
            <c:spPr>
              <a:solidFill>
                <a:schemeClr val="accent6">
                  <a:tint val="58000"/>
                </a:schemeClr>
              </a:solidFill>
              <a:ln w="19050">
                <a:solidFill>
                  <a:schemeClr val="lt1"/>
                </a:solidFill>
              </a:ln>
              <a:effectLst/>
            </c:spPr>
            <c:extLst>
              <c:ext xmlns:c16="http://schemas.microsoft.com/office/drawing/2014/chart" uri="{C3380CC4-5D6E-409C-BE32-E72D297353CC}">
                <c16:uniqueId val="{00000001-0D5E-44D3-AE05-D0CC3596364F}"/>
              </c:ext>
            </c:extLst>
          </c:dPt>
          <c:dPt>
            <c:idx val="1"/>
            <c:bubble3D val="0"/>
            <c:spPr>
              <a:solidFill>
                <a:schemeClr val="accent6">
                  <a:tint val="86000"/>
                </a:schemeClr>
              </a:solidFill>
              <a:ln w="19050">
                <a:solidFill>
                  <a:schemeClr val="lt1"/>
                </a:solidFill>
              </a:ln>
              <a:effectLst/>
            </c:spPr>
            <c:extLst>
              <c:ext xmlns:c16="http://schemas.microsoft.com/office/drawing/2014/chart" uri="{C3380CC4-5D6E-409C-BE32-E72D297353CC}">
                <c16:uniqueId val="{00000003-0D5E-44D3-AE05-D0CC3596364F}"/>
              </c:ext>
            </c:extLst>
          </c:dPt>
          <c:dPt>
            <c:idx val="2"/>
            <c:bubble3D val="0"/>
            <c:spPr>
              <a:solidFill>
                <a:schemeClr val="accent6">
                  <a:shade val="86000"/>
                </a:schemeClr>
              </a:solidFill>
              <a:ln w="19050">
                <a:solidFill>
                  <a:schemeClr val="lt1"/>
                </a:solidFill>
              </a:ln>
              <a:effectLst/>
            </c:spPr>
            <c:extLst>
              <c:ext xmlns:c16="http://schemas.microsoft.com/office/drawing/2014/chart" uri="{C3380CC4-5D6E-409C-BE32-E72D297353CC}">
                <c16:uniqueId val="{00000005-0D5E-44D3-AE05-D0CC3596364F}"/>
              </c:ext>
            </c:extLst>
          </c:dPt>
          <c:dPt>
            <c:idx val="3"/>
            <c:bubble3D val="0"/>
            <c:spPr>
              <a:solidFill>
                <a:schemeClr val="accent6">
                  <a:shade val="58000"/>
                </a:schemeClr>
              </a:solidFill>
              <a:ln w="19050">
                <a:solidFill>
                  <a:schemeClr val="lt1"/>
                </a:solidFill>
              </a:ln>
              <a:effectLst/>
            </c:spPr>
            <c:extLst>
              <c:ext xmlns:c16="http://schemas.microsoft.com/office/drawing/2014/chart" uri="{C3380CC4-5D6E-409C-BE32-E72D297353CC}">
                <c16:uniqueId val="{00000007-0D5E-44D3-AE05-D0CC3596364F}"/>
              </c:ext>
            </c:extLst>
          </c:dPt>
          <c:cat>
            <c:strRef>
              <c:f>Folha1!$A$2:$A$4</c:f>
              <c:strCache>
                <c:ptCount val="3"/>
                <c:pt idx="0">
                  <c:v>ESINF</c:v>
                </c:pt>
                <c:pt idx="1">
                  <c:v>BDDAD</c:v>
                </c:pt>
                <c:pt idx="2">
                  <c:v>LAPR3</c:v>
                </c:pt>
              </c:strCache>
            </c:strRef>
          </c:cat>
          <c:val>
            <c:numRef>
              <c:f>Folha1!$B$2:$B$4</c:f>
              <c:numCache>
                <c:formatCode>General</c:formatCode>
                <c:ptCount val="3"/>
                <c:pt idx="0">
                  <c:v>9</c:v>
                </c:pt>
                <c:pt idx="1">
                  <c:v>10</c:v>
                </c:pt>
                <c:pt idx="2">
                  <c:v>4</c:v>
                </c:pt>
              </c:numCache>
            </c:numRef>
          </c:val>
          <c:extLst>
            <c:ext xmlns:c16="http://schemas.microsoft.com/office/drawing/2014/chart" uri="{C3380CC4-5D6E-409C-BE32-E72D297353CC}">
              <c16:uniqueId val="{00000000-A2C6-47B5-9769-0633602DAAC3}"/>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9">
  <a:schemeClr val="accent6"/>
</cs:colorStyle>
</file>

<file path=ppt/charts/colors2.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jpeg>
</file>

<file path=ppt/media/image3.jpeg>
</file>

<file path=ppt/media/image4.png>
</file>

<file path=ppt/media/image5.jpeg>
</file>

<file path=ppt/media/image6.jpe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PT"/>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8AA918-AAAF-A948-AD9D-7282A6CA6554}" type="datetimeFigureOut">
              <a:rPr lang="en-US" smtClean="0"/>
              <a:pPr/>
              <a:t>10/27/2024</a:t>
            </a:fld>
            <a:endParaRPr lang="pt-PT"/>
          </a:p>
        </p:txBody>
      </p:sp>
      <p:sp>
        <p:nvSpPr>
          <p:cNvPr id="4" name="Slide Image Placeholder 3"/>
          <p:cNvSpPr>
            <a:spLocks noGrp="1" noRot="1" noChangeAspect="1"/>
          </p:cNvSpPr>
          <p:nvPr>
            <p:ph type="sldImg" idx="2"/>
          </p:nvPr>
        </p:nvSpPr>
        <p:spPr>
          <a:xfrm>
            <a:off x="952500" y="685800"/>
            <a:ext cx="4953000" cy="3429000"/>
          </a:xfrm>
          <a:prstGeom prst="rect">
            <a:avLst/>
          </a:prstGeom>
          <a:noFill/>
          <a:ln w="12700">
            <a:solidFill>
              <a:prstClr val="black"/>
            </a:solidFill>
          </a:ln>
        </p:spPr>
        <p:txBody>
          <a:bodyPr vert="horz" lIns="91440" tIns="45720" rIns="91440" bIns="45720" rtlCol="0" anchor="ctr"/>
          <a:lstStyle/>
          <a:p>
            <a:endParaRPr lang="pt-PT"/>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pt-PT"/>
              <a:t>Click to edit Master text styles</a:t>
            </a:r>
          </a:p>
          <a:p>
            <a:pPr lvl="1"/>
            <a:r>
              <a:rPr lang="pt-PT"/>
              <a:t>Second level</a:t>
            </a:r>
          </a:p>
          <a:p>
            <a:pPr lvl="2"/>
            <a:r>
              <a:rPr lang="pt-PT"/>
              <a:t>Third level</a:t>
            </a:r>
          </a:p>
          <a:p>
            <a:pPr lvl="3"/>
            <a:r>
              <a:rPr lang="pt-PT"/>
              <a:t>Fourth level</a:t>
            </a:r>
          </a:p>
          <a:p>
            <a:pPr lvl="4"/>
            <a:r>
              <a:rPr lang="pt-PT"/>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PT"/>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1B708B-99F0-4F4A-8995-6044E0FFF0C7}" type="slidenum">
              <a:rPr lang="pt-PT" smtClean="0"/>
              <a:pPr/>
              <a:t>‹#›</a:t>
            </a:fld>
            <a:endParaRPr lang="pt-PT"/>
          </a:p>
        </p:txBody>
      </p:sp>
    </p:spTree>
    <p:extLst>
      <p:ext uri="{BB962C8B-B14F-4D97-AF65-F5344CB8AC3E}">
        <p14:creationId xmlns:p14="http://schemas.microsoft.com/office/powerpoint/2010/main" val="256420930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Shape 14"/>
        <p:cNvGrpSpPr/>
        <p:nvPr/>
      </p:nvGrpSpPr>
      <p:grpSpPr>
        <a:xfrm>
          <a:off x="0" y="0"/>
          <a:ext cx="0" cy="0"/>
          <a:chOff x="0" y="0"/>
          <a:chExt cx="0" cy="0"/>
        </a:xfrm>
      </p:grpSpPr>
      <p:sp>
        <p:nvSpPr>
          <p:cNvPr id="2" name="Retângulo 1">
            <a:extLst>
              <a:ext uri="{FF2B5EF4-FFF2-40B4-BE49-F238E27FC236}">
                <a16:creationId xmlns:a16="http://schemas.microsoft.com/office/drawing/2014/main" id="{E3986928-2F1A-05D5-49A7-ECF44F7E6983}"/>
              </a:ext>
            </a:extLst>
          </p:cNvPr>
          <p:cNvSpPr/>
          <p:nvPr userDrawn="1"/>
        </p:nvSpPr>
        <p:spPr>
          <a:xfrm>
            <a:off x="1" y="1093304"/>
            <a:ext cx="9906000" cy="57646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chemeClr val="bg1"/>
              </a:solidFill>
            </a:endParaRPr>
          </a:p>
        </p:txBody>
      </p:sp>
      <p:sp>
        <p:nvSpPr>
          <p:cNvPr id="15" name="Shape 15"/>
          <p:cNvSpPr txBox="1">
            <a:spLocks noGrp="1"/>
          </p:cNvSpPr>
          <p:nvPr>
            <p:ph type="title"/>
          </p:nvPr>
        </p:nvSpPr>
        <p:spPr>
          <a:xfrm>
            <a:off x="414000" y="4000503"/>
            <a:ext cx="8182338" cy="571503"/>
          </a:xfrm>
          <a:prstGeom prst="rect">
            <a:avLst/>
          </a:prstGeom>
          <a:noFill/>
          <a:ln>
            <a:noFill/>
          </a:ln>
        </p:spPr>
        <p:txBody>
          <a:bodyPr wrap="square" lIns="91425" tIns="91425" rIns="91425" bIns="91425" anchor="t" anchorCtr="0"/>
          <a:lstStyle>
            <a:lvl1pPr marL="0" marR="0" lvl="0" indent="0" algn="l" rtl="0">
              <a:spcBef>
                <a:spcPts val="0"/>
              </a:spcBef>
              <a:buClr>
                <a:schemeClr val="lt1"/>
              </a:buClr>
              <a:buFont typeface="Calibri"/>
              <a:buNone/>
              <a:defRPr sz="4000" b="0" i="0" u="none" strike="noStrike" cap="none">
                <a:solidFill>
                  <a:srgbClr val="A5ABB0"/>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6" name="Shape 16"/>
          <p:cNvSpPr txBox="1">
            <a:spLocks noGrp="1"/>
          </p:cNvSpPr>
          <p:nvPr>
            <p:ph type="dt" idx="10"/>
          </p:nvPr>
        </p:nvSpPr>
        <p:spPr>
          <a:xfrm>
            <a:off x="495300" y="6492898"/>
            <a:ext cx="1028675"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871060492"/>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squema Personalizado">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4650209"/>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onteúdo Dup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noAutofit/>
          </a:bodyPr>
          <a:lstStyle>
            <a:lvl1pPr>
              <a:defRPr sz="4000" b="1" cap="all" baseline="0"/>
            </a:lvl1pPr>
          </a:lstStyle>
          <a:p>
            <a:r>
              <a:rPr lang="pt-PT"/>
              <a:t>Clique para editar o estilo »</a:t>
            </a:r>
          </a:p>
        </p:txBody>
      </p:sp>
      <p:sp>
        <p:nvSpPr>
          <p:cNvPr id="3" name="Marcador de Posição de Conteúdo 2"/>
          <p:cNvSpPr>
            <a:spLocks noGrp="1"/>
          </p:cNvSpPr>
          <p:nvPr>
            <p:ph sz="half" idx="1"/>
          </p:nvPr>
        </p:nvSpPr>
        <p:spPr>
          <a:xfrm>
            <a:off x="414000" y="1696520"/>
            <a:ext cx="4500000" cy="4590000"/>
          </a:xfrm>
          <a:prstGeom prst="rect">
            <a:avLst/>
          </a:prstGeo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p>
        </p:txBody>
      </p:sp>
      <p:sp>
        <p:nvSpPr>
          <p:cNvPr id="5" name="Marcador de Posição da Data 4"/>
          <p:cNvSpPr>
            <a:spLocks noGrp="1"/>
          </p:cNvSpPr>
          <p:nvPr>
            <p:ph type="dt" sz="half" idx="10"/>
          </p:nvPr>
        </p:nvSpPr>
        <p:spPr/>
        <p:txBody>
          <a:bodyPr/>
          <a:lstStyle/>
          <a:p>
            <a:fld id="{44B11A7A-C2E1-40A3-A304-BADFC0305F97}" type="datetimeFigureOut">
              <a:rPr lang="pt-PT" smtClean="0"/>
              <a:pPr/>
              <a:t>27/10/2024</a:t>
            </a:fld>
            <a:endParaRPr lang="pt-PT"/>
          </a:p>
        </p:txBody>
      </p:sp>
      <p:sp>
        <p:nvSpPr>
          <p:cNvPr id="6" name="Marcador de Posição do Rodapé 5"/>
          <p:cNvSpPr>
            <a:spLocks noGrp="1"/>
          </p:cNvSpPr>
          <p:nvPr>
            <p:ph type="ftr" sz="quarter" idx="11"/>
          </p:nvPr>
        </p:nvSpPr>
        <p:spPr/>
        <p:txBody>
          <a:bodyPr/>
          <a:lstStyle/>
          <a:p>
            <a:endParaRPr lang="pt-PT"/>
          </a:p>
        </p:txBody>
      </p:sp>
      <p:sp>
        <p:nvSpPr>
          <p:cNvPr id="7" name="Marcador de Posição do Número do Diapositivo 6"/>
          <p:cNvSpPr>
            <a:spLocks noGrp="1"/>
          </p:cNvSpPr>
          <p:nvPr>
            <p:ph type="sldNum" sz="quarter" idx="12"/>
          </p:nvPr>
        </p:nvSpPr>
        <p:spPr/>
        <p:txBody>
          <a:bodyPr/>
          <a:lstStyle/>
          <a:p>
            <a:fld id="{9F46AC24-9121-4D27-8FE4-0595B5E1EC6D}" type="slidenum">
              <a:rPr lang="pt-PT" smtClean="0"/>
              <a:pPr/>
              <a:t>‹#›</a:t>
            </a:fld>
            <a:endParaRPr lang="pt-PT"/>
          </a:p>
        </p:txBody>
      </p:sp>
      <p:sp>
        <p:nvSpPr>
          <p:cNvPr id="8" name="Marcador de Posição de Conteúdo 2"/>
          <p:cNvSpPr>
            <a:spLocks noGrp="1"/>
          </p:cNvSpPr>
          <p:nvPr>
            <p:ph sz="half" idx="13"/>
          </p:nvPr>
        </p:nvSpPr>
        <p:spPr>
          <a:xfrm>
            <a:off x="4968000" y="1696520"/>
            <a:ext cx="4500000" cy="4590000"/>
          </a:xfrm>
          <a:prstGeom prst="rect">
            <a:avLst/>
          </a:prstGeo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p>
        </p:txBody>
      </p:sp>
    </p:spTree>
    <p:extLst>
      <p:ext uri="{BB962C8B-B14F-4D97-AF65-F5344CB8AC3E}">
        <p14:creationId xmlns:p14="http://schemas.microsoft.com/office/powerpoint/2010/main" val="721517040"/>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Em branco">
    <p:spTree>
      <p:nvGrpSpPr>
        <p:cNvPr id="1" name=""/>
        <p:cNvGrpSpPr/>
        <p:nvPr/>
      </p:nvGrpSpPr>
      <p:grpSpPr>
        <a:xfrm>
          <a:off x="0" y="0"/>
          <a:ext cx="0" cy="0"/>
          <a:chOff x="0" y="0"/>
          <a:chExt cx="0" cy="0"/>
        </a:xfrm>
      </p:grpSpPr>
      <p:sp>
        <p:nvSpPr>
          <p:cNvPr id="2" name="Marcador de Posição da Data 1"/>
          <p:cNvSpPr>
            <a:spLocks noGrp="1"/>
          </p:cNvSpPr>
          <p:nvPr>
            <p:ph type="dt" sz="half" idx="10"/>
          </p:nvPr>
        </p:nvSpPr>
        <p:spPr/>
        <p:txBody>
          <a:bodyPr/>
          <a:lstStyle/>
          <a:p>
            <a:fld id="{44B11A7A-C2E1-40A3-A304-BADFC0305F97}" type="datetimeFigureOut">
              <a:rPr lang="pt-PT" smtClean="0"/>
              <a:pPr/>
              <a:t>27/10/2024</a:t>
            </a:fld>
            <a:endParaRPr lang="pt-PT"/>
          </a:p>
        </p:txBody>
      </p:sp>
      <p:sp>
        <p:nvSpPr>
          <p:cNvPr id="3" name="Marcador de Posição do Rodapé 2"/>
          <p:cNvSpPr>
            <a:spLocks noGrp="1"/>
          </p:cNvSpPr>
          <p:nvPr>
            <p:ph type="ftr" sz="quarter" idx="11"/>
          </p:nvPr>
        </p:nvSpPr>
        <p:spPr/>
        <p:txBody>
          <a:bodyPr/>
          <a:lstStyle/>
          <a:p>
            <a:endParaRPr lang="pt-PT"/>
          </a:p>
        </p:txBody>
      </p:sp>
      <p:sp>
        <p:nvSpPr>
          <p:cNvPr id="4" name="Marcador de Posição do Número do Diapositivo 3"/>
          <p:cNvSpPr>
            <a:spLocks noGrp="1"/>
          </p:cNvSpPr>
          <p:nvPr>
            <p:ph type="sldNum" sz="quarter" idx="12"/>
          </p:nvPr>
        </p:nvSpPr>
        <p:spPr/>
        <p:txBody>
          <a:bodyPr/>
          <a:lstStyle/>
          <a:p>
            <a:fld id="{9F46AC24-9121-4D27-8FE4-0595B5E1EC6D}" type="slidenum">
              <a:rPr lang="pt-PT" smtClean="0"/>
              <a:pPr/>
              <a:t>‹#›</a:t>
            </a:fld>
            <a:endParaRPr lang="pt-PT"/>
          </a:p>
        </p:txBody>
      </p:sp>
      <p:sp>
        <p:nvSpPr>
          <p:cNvPr id="5" name="Marcador de Posição do Título 1"/>
          <p:cNvSpPr>
            <a:spLocks noGrp="1"/>
          </p:cNvSpPr>
          <p:nvPr>
            <p:ph type="title"/>
          </p:nvPr>
        </p:nvSpPr>
        <p:spPr>
          <a:xfrm>
            <a:off x="685800" y="1066800"/>
            <a:ext cx="8610600" cy="571504"/>
          </a:xfrm>
          <a:prstGeom prst="rect">
            <a:avLst/>
          </a:prstGeom>
        </p:spPr>
        <p:txBody>
          <a:bodyPr vert="horz" lIns="90000" tIns="45720" rIns="91440" bIns="45720" rtlCol="0" anchor="t" anchorCtr="0">
            <a:noAutofit/>
          </a:bodyPr>
          <a:lstStyle/>
          <a:p>
            <a:r>
              <a:rPr lang="pt-PT"/>
              <a:t>TÍTULO</a:t>
            </a:r>
          </a:p>
        </p:txBody>
      </p:sp>
      <p:sp>
        <p:nvSpPr>
          <p:cNvPr id="6" name="Marcador de Posição do Texto 2"/>
          <p:cNvSpPr>
            <a:spLocks noGrp="1"/>
          </p:cNvSpPr>
          <p:nvPr>
            <p:ph idx="1" hasCustomPrompt="1"/>
          </p:nvPr>
        </p:nvSpPr>
        <p:spPr>
          <a:xfrm>
            <a:off x="685800" y="1714488"/>
            <a:ext cx="8610600" cy="4572032"/>
          </a:xfrm>
          <a:prstGeom prst="rect">
            <a:avLst/>
          </a:prstGeom>
        </p:spPr>
        <p:txBody>
          <a:bodyPr vert="horz" lIns="91440" tIns="45720" rIns="91440" bIns="45720" rtlCol="0">
            <a:normAutofit/>
          </a:bodyPr>
          <a:lstStyle/>
          <a:p>
            <a:pPr lvl="1"/>
            <a:r>
              <a:rPr lang="pt-PT"/>
              <a:t>Segundo nível</a:t>
            </a:r>
          </a:p>
          <a:p>
            <a:pPr lvl="2"/>
            <a:r>
              <a:rPr lang="pt-PT"/>
              <a:t>Terceiro nível</a:t>
            </a:r>
          </a:p>
          <a:p>
            <a:pPr lvl="3"/>
            <a:r>
              <a:rPr lang="pt-PT"/>
              <a:t>Quarto nível</a:t>
            </a:r>
          </a:p>
          <a:p>
            <a:pPr lvl="4"/>
            <a:r>
              <a:rPr lang="pt-PT"/>
              <a:t>Quinto nível</a:t>
            </a:r>
          </a:p>
        </p:txBody>
      </p:sp>
    </p:spTree>
    <p:extLst>
      <p:ext uri="{BB962C8B-B14F-4D97-AF65-F5344CB8AC3E}">
        <p14:creationId xmlns:p14="http://schemas.microsoft.com/office/powerpoint/2010/main" val="2694208087"/>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Em branco">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5" name="Marcador de Posição do Título 1"/>
          <p:cNvSpPr>
            <a:spLocks noGrp="1"/>
          </p:cNvSpPr>
          <p:nvPr>
            <p:ph type="title"/>
          </p:nvPr>
        </p:nvSpPr>
        <p:spPr>
          <a:xfrm>
            <a:off x="685800" y="1066800"/>
            <a:ext cx="8534400" cy="571504"/>
          </a:xfrm>
          <a:prstGeom prst="rect">
            <a:avLst/>
          </a:prstGeom>
        </p:spPr>
        <p:txBody>
          <a:bodyPr vert="horz" lIns="90000" tIns="45720" rIns="91440" bIns="45720" rtlCol="0" anchor="t" anchorCtr="0">
            <a:noAutofit/>
          </a:bodyPr>
          <a:lstStyle/>
          <a:p>
            <a:r>
              <a:rPr lang="pt-PT"/>
              <a:t>TÍTULO</a:t>
            </a:r>
          </a:p>
        </p:txBody>
      </p:sp>
      <p:sp>
        <p:nvSpPr>
          <p:cNvPr id="6" name="Marcador de Posição do Texto 2"/>
          <p:cNvSpPr>
            <a:spLocks noGrp="1"/>
          </p:cNvSpPr>
          <p:nvPr>
            <p:ph idx="1"/>
          </p:nvPr>
        </p:nvSpPr>
        <p:spPr>
          <a:xfrm>
            <a:off x="685800" y="1714488"/>
            <a:ext cx="8534400" cy="4305312"/>
          </a:xfrm>
          <a:prstGeom prst="rect">
            <a:avLst/>
          </a:prstGeom>
        </p:spPr>
        <p:txBody>
          <a:bodyPr vert="horz" lIns="91440" tIns="45720" rIns="91440" bIns="45720" rtlCol="0">
            <a:normAutofit/>
          </a:bodyPr>
          <a:lstStyle>
            <a:lvl1pPr>
              <a:defRPr sz="1800">
                <a:solidFill>
                  <a:srgbClr val="D9D9D9"/>
                </a:solidFill>
              </a:defRPr>
            </a:lvl1pPr>
            <a:lvl2pPr>
              <a:defRPr sz="1800">
                <a:solidFill>
                  <a:srgbClr val="D9D9D9"/>
                </a:solidFill>
              </a:defRPr>
            </a:lvl2pPr>
            <a:lvl3pPr>
              <a:defRPr sz="1800">
                <a:solidFill>
                  <a:srgbClr val="D9D9D9"/>
                </a:solidFill>
              </a:defRPr>
            </a:lvl3pPr>
            <a:lvl4pPr>
              <a:defRPr sz="1800">
                <a:solidFill>
                  <a:srgbClr val="D9D9D9"/>
                </a:solidFill>
              </a:defRPr>
            </a:lvl4pPr>
            <a:lvl5pPr>
              <a:defRPr sz="1800">
                <a:solidFill>
                  <a:srgbClr val="D9D9D9"/>
                </a:solidFill>
              </a:defRPr>
            </a:lvl5pPr>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p>
        </p:txBody>
      </p:sp>
    </p:spTree>
    <p:extLst>
      <p:ext uri="{BB962C8B-B14F-4D97-AF65-F5344CB8AC3E}">
        <p14:creationId xmlns:p14="http://schemas.microsoft.com/office/powerpoint/2010/main" val="792648683"/>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onteúdo Dup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noAutofit/>
          </a:bodyPr>
          <a:lstStyle>
            <a:lvl1pPr>
              <a:defRPr sz="4000" b="1" cap="all" baseline="0"/>
            </a:lvl1pPr>
          </a:lstStyle>
          <a:p>
            <a:r>
              <a:rPr lang="pt-PT"/>
              <a:t>Clique para editar o estilo »</a:t>
            </a:r>
          </a:p>
        </p:txBody>
      </p:sp>
      <p:sp>
        <p:nvSpPr>
          <p:cNvPr id="3" name="Marcador de Posição de Conteúdo 2"/>
          <p:cNvSpPr>
            <a:spLocks noGrp="1"/>
          </p:cNvSpPr>
          <p:nvPr>
            <p:ph sz="half" idx="1"/>
          </p:nvPr>
        </p:nvSpPr>
        <p:spPr>
          <a:xfrm>
            <a:off x="414000" y="1696520"/>
            <a:ext cx="4500000" cy="4590000"/>
          </a:xfrm>
          <a:prstGeom prst="rect">
            <a:avLst/>
          </a:prstGeo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p>
        </p:txBody>
      </p:sp>
      <p:sp>
        <p:nvSpPr>
          <p:cNvPr id="5" name="Marcador de Posição da Data 4"/>
          <p:cNvSpPr>
            <a:spLocks noGrp="1"/>
          </p:cNvSpPr>
          <p:nvPr>
            <p:ph type="dt" sz="half" idx="10"/>
          </p:nvPr>
        </p:nvSpPr>
        <p:spPr/>
        <p:txBody>
          <a:bodyPr/>
          <a:lstStyle/>
          <a:p>
            <a:fld id="{44B11A7A-C2E1-40A3-A304-BADFC0305F97}" type="datetimeFigureOut">
              <a:rPr lang="pt-PT" smtClean="0"/>
              <a:pPr/>
              <a:t>27/10/2024</a:t>
            </a:fld>
            <a:endParaRPr lang="pt-PT"/>
          </a:p>
        </p:txBody>
      </p:sp>
      <p:sp>
        <p:nvSpPr>
          <p:cNvPr id="6" name="Marcador de Posição do Rodapé 5"/>
          <p:cNvSpPr>
            <a:spLocks noGrp="1"/>
          </p:cNvSpPr>
          <p:nvPr>
            <p:ph type="ftr" sz="quarter" idx="11"/>
          </p:nvPr>
        </p:nvSpPr>
        <p:spPr/>
        <p:txBody>
          <a:bodyPr/>
          <a:lstStyle/>
          <a:p>
            <a:endParaRPr lang="pt-PT"/>
          </a:p>
        </p:txBody>
      </p:sp>
      <p:sp>
        <p:nvSpPr>
          <p:cNvPr id="7" name="Marcador de Posição do Número do Diapositivo 6"/>
          <p:cNvSpPr>
            <a:spLocks noGrp="1"/>
          </p:cNvSpPr>
          <p:nvPr>
            <p:ph type="sldNum" sz="quarter" idx="12"/>
          </p:nvPr>
        </p:nvSpPr>
        <p:spPr/>
        <p:txBody>
          <a:bodyPr/>
          <a:lstStyle/>
          <a:p>
            <a:fld id="{9F46AC24-9121-4D27-8FE4-0595B5E1EC6D}" type="slidenum">
              <a:rPr lang="pt-PT" smtClean="0"/>
              <a:pPr/>
              <a:t>‹#›</a:t>
            </a:fld>
            <a:endParaRPr lang="pt-PT"/>
          </a:p>
        </p:txBody>
      </p:sp>
      <p:sp>
        <p:nvSpPr>
          <p:cNvPr id="8" name="Marcador de Posição de Conteúdo 2"/>
          <p:cNvSpPr>
            <a:spLocks noGrp="1"/>
          </p:cNvSpPr>
          <p:nvPr>
            <p:ph sz="half" idx="13"/>
          </p:nvPr>
        </p:nvSpPr>
        <p:spPr>
          <a:xfrm>
            <a:off x="4968000" y="1696520"/>
            <a:ext cx="4500000" cy="4590000"/>
          </a:xfrm>
          <a:prstGeom prst="rect">
            <a:avLst/>
          </a:prstGeo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p>
        </p:txBody>
      </p:sp>
    </p:spTree>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Em branco">
    <p:spTree>
      <p:nvGrpSpPr>
        <p:cNvPr id="1" name=""/>
        <p:cNvGrpSpPr/>
        <p:nvPr/>
      </p:nvGrpSpPr>
      <p:grpSpPr>
        <a:xfrm>
          <a:off x="0" y="0"/>
          <a:ext cx="0" cy="0"/>
          <a:chOff x="0" y="0"/>
          <a:chExt cx="0" cy="0"/>
        </a:xfrm>
      </p:grpSpPr>
      <p:sp>
        <p:nvSpPr>
          <p:cNvPr id="2" name="Marcador de Posição da Data 1"/>
          <p:cNvSpPr>
            <a:spLocks noGrp="1"/>
          </p:cNvSpPr>
          <p:nvPr>
            <p:ph type="dt" sz="half" idx="10"/>
          </p:nvPr>
        </p:nvSpPr>
        <p:spPr/>
        <p:txBody>
          <a:bodyPr/>
          <a:lstStyle/>
          <a:p>
            <a:fld id="{44B11A7A-C2E1-40A3-A304-BADFC0305F97}" type="datetimeFigureOut">
              <a:rPr lang="pt-PT" smtClean="0"/>
              <a:pPr/>
              <a:t>27/10/2024</a:t>
            </a:fld>
            <a:endParaRPr lang="pt-PT"/>
          </a:p>
        </p:txBody>
      </p:sp>
      <p:sp>
        <p:nvSpPr>
          <p:cNvPr id="3" name="Marcador de Posição do Rodapé 2"/>
          <p:cNvSpPr>
            <a:spLocks noGrp="1"/>
          </p:cNvSpPr>
          <p:nvPr>
            <p:ph type="ftr" sz="quarter" idx="11"/>
          </p:nvPr>
        </p:nvSpPr>
        <p:spPr/>
        <p:txBody>
          <a:bodyPr/>
          <a:lstStyle/>
          <a:p>
            <a:endParaRPr lang="pt-PT"/>
          </a:p>
        </p:txBody>
      </p:sp>
      <p:sp>
        <p:nvSpPr>
          <p:cNvPr id="4" name="Marcador de Posição do Número do Diapositivo 3"/>
          <p:cNvSpPr>
            <a:spLocks noGrp="1"/>
          </p:cNvSpPr>
          <p:nvPr>
            <p:ph type="sldNum" sz="quarter" idx="12"/>
          </p:nvPr>
        </p:nvSpPr>
        <p:spPr/>
        <p:txBody>
          <a:bodyPr/>
          <a:lstStyle/>
          <a:p>
            <a:fld id="{9F46AC24-9121-4D27-8FE4-0595B5E1EC6D}" type="slidenum">
              <a:rPr lang="pt-PT" smtClean="0"/>
              <a:pPr/>
              <a:t>‹#›</a:t>
            </a:fld>
            <a:endParaRPr lang="pt-PT"/>
          </a:p>
        </p:txBody>
      </p:sp>
      <p:sp>
        <p:nvSpPr>
          <p:cNvPr id="5" name="Marcador de Posição do Título 1"/>
          <p:cNvSpPr>
            <a:spLocks noGrp="1"/>
          </p:cNvSpPr>
          <p:nvPr>
            <p:ph type="title"/>
          </p:nvPr>
        </p:nvSpPr>
        <p:spPr>
          <a:xfrm>
            <a:off x="685800" y="1066800"/>
            <a:ext cx="8610600" cy="571504"/>
          </a:xfrm>
          <a:prstGeom prst="rect">
            <a:avLst/>
          </a:prstGeom>
        </p:spPr>
        <p:txBody>
          <a:bodyPr vert="horz" lIns="90000" tIns="45720" rIns="91440" bIns="45720" rtlCol="0" anchor="t" anchorCtr="0">
            <a:noAutofit/>
          </a:bodyPr>
          <a:lstStyle/>
          <a:p>
            <a:r>
              <a:rPr lang="pt-PT"/>
              <a:t>TÍTULO</a:t>
            </a:r>
          </a:p>
        </p:txBody>
      </p:sp>
      <p:sp>
        <p:nvSpPr>
          <p:cNvPr id="6" name="Marcador de Posição do Texto 2"/>
          <p:cNvSpPr>
            <a:spLocks noGrp="1"/>
          </p:cNvSpPr>
          <p:nvPr>
            <p:ph idx="1" hasCustomPrompt="1"/>
          </p:nvPr>
        </p:nvSpPr>
        <p:spPr>
          <a:xfrm>
            <a:off x="685800" y="1714488"/>
            <a:ext cx="8610600" cy="4572032"/>
          </a:xfrm>
          <a:prstGeom prst="rect">
            <a:avLst/>
          </a:prstGeom>
        </p:spPr>
        <p:txBody>
          <a:bodyPr vert="horz" lIns="91440" tIns="45720" rIns="91440" bIns="45720" rtlCol="0">
            <a:normAutofit/>
          </a:bodyPr>
          <a:lstStyle/>
          <a:p>
            <a:pPr lvl="1"/>
            <a:r>
              <a:rPr lang="pt-PT"/>
              <a:t>Segundo nível</a:t>
            </a:r>
          </a:p>
          <a:p>
            <a:pPr lvl="2"/>
            <a:r>
              <a:rPr lang="pt-PT"/>
              <a:t>Terceiro nível</a:t>
            </a:r>
          </a:p>
          <a:p>
            <a:pPr lvl="3"/>
            <a:r>
              <a:rPr lang="pt-PT"/>
              <a:t>Quarto nível</a:t>
            </a:r>
          </a:p>
          <a:p>
            <a:pPr lvl="4"/>
            <a:r>
              <a:rPr lang="pt-PT"/>
              <a:t>Quinto nível</a:t>
            </a:r>
          </a:p>
        </p:txBody>
      </p:sp>
    </p:spTree>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Em branco">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5" name="Marcador de Posição do Título 1"/>
          <p:cNvSpPr>
            <a:spLocks noGrp="1"/>
          </p:cNvSpPr>
          <p:nvPr>
            <p:ph type="title"/>
          </p:nvPr>
        </p:nvSpPr>
        <p:spPr>
          <a:xfrm>
            <a:off x="685800" y="1066800"/>
            <a:ext cx="8534400" cy="571504"/>
          </a:xfrm>
          <a:prstGeom prst="rect">
            <a:avLst/>
          </a:prstGeom>
        </p:spPr>
        <p:txBody>
          <a:bodyPr vert="horz" lIns="90000" tIns="45720" rIns="91440" bIns="45720" rtlCol="0" anchor="t" anchorCtr="0">
            <a:noAutofit/>
          </a:bodyPr>
          <a:lstStyle/>
          <a:p>
            <a:r>
              <a:rPr lang="pt-PT"/>
              <a:t>TÍTULO</a:t>
            </a:r>
          </a:p>
        </p:txBody>
      </p:sp>
      <p:sp>
        <p:nvSpPr>
          <p:cNvPr id="6" name="Marcador de Posição do Texto 2"/>
          <p:cNvSpPr>
            <a:spLocks noGrp="1"/>
          </p:cNvSpPr>
          <p:nvPr>
            <p:ph idx="1"/>
          </p:nvPr>
        </p:nvSpPr>
        <p:spPr>
          <a:xfrm>
            <a:off x="685800" y="1714488"/>
            <a:ext cx="8534400" cy="4305312"/>
          </a:xfrm>
          <a:prstGeom prst="rect">
            <a:avLst/>
          </a:prstGeom>
        </p:spPr>
        <p:txBody>
          <a:bodyPr vert="horz" lIns="91440" tIns="45720" rIns="91440" bIns="45720" rtlCol="0">
            <a:normAutofit/>
          </a:bodyPr>
          <a:lstStyle>
            <a:lvl1pPr>
              <a:defRPr sz="1800">
                <a:solidFill>
                  <a:srgbClr val="D9D9D9"/>
                </a:solidFill>
              </a:defRPr>
            </a:lvl1pPr>
            <a:lvl2pPr>
              <a:defRPr sz="1800">
                <a:solidFill>
                  <a:srgbClr val="D9D9D9"/>
                </a:solidFill>
              </a:defRPr>
            </a:lvl2pPr>
            <a:lvl3pPr>
              <a:defRPr sz="1800">
                <a:solidFill>
                  <a:srgbClr val="D9D9D9"/>
                </a:solidFill>
              </a:defRPr>
            </a:lvl3pPr>
            <a:lvl4pPr>
              <a:defRPr sz="1800">
                <a:solidFill>
                  <a:srgbClr val="D9D9D9"/>
                </a:solidFill>
              </a:defRPr>
            </a:lvl4pPr>
            <a:lvl5pPr>
              <a:defRPr sz="1800">
                <a:solidFill>
                  <a:srgbClr val="D9D9D9"/>
                </a:solidFill>
              </a:defRPr>
            </a:lvl5pPr>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Em branco">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85800" y="1066800"/>
            <a:ext cx="8534399" cy="571503"/>
          </a:xfrm>
          <a:prstGeom prst="rect">
            <a:avLst/>
          </a:prstGeom>
          <a:noFill/>
          <a:ln>
            <a:noFill/>
          </a:ln>
        </p:spPr>
        <p:txBody>
          <a:bodyPr wrap="square" lIns="91425" tIns="91425" rIns="91425" bIns="91425" anchor="t" anchorCtr="0"/>
          <a:lstStyle>
            <a:lvl1pPr marL="0" marR="0" lvl="0" indent="0" algn="l" rtl="0">
              <a:spcBef>
                <a:spcPts val="0"/>
              </a:spcBef>
              <a:buClr>
                <a:srgbClr val="000000"/>
              </a:buClr>
              <a:buFont typeface="Calibri"/>
              <a:buNone/>
              <a:defRPr sz="3200" b="1" i="0" u="none" strike="noStrike" cap="none">
                <a:solidFill>
                  <a:srgbClr val="000000"/>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9" name="Shape 19"/>
          <p:cNvSpPr txBox="1">
            <a:spLocks noGrp="1"/>
          </p:cNvSpPr>
          <p:nvPr>
            <p:ph type="body" idx="1"/>
          </p:nvPr>
        </p:nvSpPr>
        <p:spPr>
          <a:xfrm>
            <a:off x="685800" y="1714488"/>
            <a:ext cx="8534399" cy="4305312"/>
          </a:xfrm>
          <a:prstGeom prst="rect">
            <a:avLst/>
          </a:prstGeom>
          <a:noFill/>
          <a:ln>
            <a:noFill/>
          </a:ln>
        </p:spPr>
        <p:txBody>
          <a:bodyPr wrap="square" lIns="91425" tIns="91425" rIns="91425" bIns="91425" anchor="t" anchorCtr="0"/>
          <a:lstStyle>
            <a:lvl1pPr marL="342900" marR="0" lvl="0" indent="-228600" algn="l" rtl="0">
              <a:spcBef>
                <a:spcPts val="0"/>
              </a:spcBef>
              <a:spcAft>
                <a:spcPts val="400"/>
              </a:spcAft>
              <a:buSzPct val="100000"/>
              <a:buFont typeface="Arial"/>
              <a:buChar char="•"/>
              <a:defRPr sz="1800" b="0" i="0" u="none" strike="noStrike" cap="none">
                <a:latin typeface="Calibri"/>
                <a:ea typeface="Calibri"/>
                <a:cs typeface="Calibri"/>
                <a:sym typeface="Calibri"/>
              </a:defRPr>
            </a:lvl1pPr>
            <a:lvl2pPr marL="742950" marR="0" lvl="1" indent="-171450" algn="l" rtl="0">
              <a:spcBef>
                <a:spcPts val="0"/>
              </a:spcBef>
              <a:spcAft>
                <a:spcPts val="400"/>
              </a:spcAft>
              <a:buSzPct val="100000"/>
              <a:buFont typeface="Arial"/>
              <a:buChar char="–"/>
              <a:defRPr sz="1800" b="0" i="0" u="none" strike="noStrike" cap="none">
                <a:latin typeface="Calibri"/>
                <a:ea typeface="Calibri"/>
                <a:cs typeface="Calibri"/>
                <a:sym typeface="Calibri"/>
              </a:defRPr>
            </a:lvl2pPr>
            <a:lvl3pPr marL="1143000" marR="0" lvl="2" indent="-228600" algn="l" rtl="0">
              <a:spcBef>
                <a:spcPts val="0"/>
              </a:spcBef>
              <a:spcAft>
                <a:spcPts val="400"/>
              </a:spcAft>
              <a:buFont typeface="Arial"/>
              <a:buChar char="■"/>
              <a:defRPr sz="1800" b="0" i="0" u="none" strike="noStrike" cap="none">
                <a:latin typeface="Calibri"/>
                <a:ea typeface="Calibri"/>
                <a:cs typeface="Calibri"/>
                <a:sym typeface="Calibri"/>
              </a:defRPr>
            </a:lvl3pPr>
            <a:lvl4pPr marL="1600200" marR="0" lvl="3" indent="-114300" algn="l" rtl="0">
              <a:spcBef>
                <a:spcPts val="0"/>
              </a:spcBef>
              <a:spcAft>
                <a:spcPts val="400"/>
              </a:spcAft>
              <a:buSzPct val="100000"/>
              <a:buFont typeface="Arial"/>
              <a:buChar char="–"/>
              <a:defRPr sz="1800" b="0" i="0" u="none" strike="noStrike" cap="none">
                <a:latin typeface="Calibri"/>
                <a:ea typeface="Calibri"/>
                <a:cs typeface="Calibri"/>
                <a:sym typeface="Calibri"/>
              </a:defRPr>
            </a:lvl4pPr>
            <a:lvl5pPr marL="2057400" marR="0" lvl="4" indent="-114300" algn="l" rtl="0">
              <a:spcBef>
                <a:spcPts val="0"/>
              </a:spcBef>
              <a:spcAft>
                <a:spcPts val="400"/>
              </a:spcAft>
              <a:buSzPct val="100000"/>
              <a:buFont typeface="Arial"/>
              <a:buChar char="»"/>
              <a:defRPr sz="1800" b="0" i="0" u="none" strike="noStrike" cap="none">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 name="Retângulo 1">
            <a:extLst>
              <a:ext uri="{FF2B5EF4-FFF2-40B4-BE49-F238E27FC236}">
                <a16:creationId xmlns:a16="http://schemas.microsoft.com/office/drawing/2014/main" id="{761D1FC4-6243-41CD-9D5B-A6553C84873C}"/>
              </a:ext>
            </a:extLst>
          </p:cNvPr>
          <p:cNvSpPr/>
          <p:nvPr userDrawn="1"/>
        </p:nvSpPr>
        <p:spPr>
          <a:xfrm>
            <a:off x="579188" y="6525785"/>
            <a:ext cx="1451038" cy="276999"/>
          </a:xfrm>
          <a:prstGeom prst="rect">
            <a:avLst/>
          </a:prstGeom>
        </p:spPr>
        <p:txBody>
          <a:bodyPr wrap="none">
            <a:spAutoFit/>
          </a:bodyPr>
          <a:lstStyle/>
          <a:p>
            <a:r>
              <a:rPr lang="pt-PT" sz="1200" b="1" i="1" err="1">
                <a:solidFill>
                  <a:schemeClr val="bg1"/>
                </a:solidFill>
                <a:latin typeface="Kozuka Gothic Pro M" panose="020B0700000000000000" pitchFamily="34" charset="-128"/>
                <a:ea typeface="Kozuka Gothic Pro M" panose="020B0700000000000000" pitchFamily="34" charset="-128"/>
                <a:cs typeface="Calibri" panose="020F0502020204030204" pitchFamily="34" charset="0"/>
              </a:rPr>
              <a:t>Internal</a:t>
            </a:r>
            <a:r>
              <a:rPr lang="pt-PT" sz="1200" b="1" i="1">
                <a:solidFill>
                  <a:schemeClr val="bg1"/>
                </a:solidFill>
                <a:latin typeface="Kozuka Gothic Pro M" panose="020B0700000000000000" pitchFamily="34" charset="-128"/>
                <a:ea typeface="Kozuka Gothic Pro M" panose="020B0700000000000000" pitchFamily="34" charset="-128"/>
                <a:cs typeface="Calibri" panose="020F0502020204030204" pitchFamily="34" charset="0"/>
              </a:rPr>
              <a:t> Use </a:t>
            </a:r>
            <a:r>
              <a:rPr lang="pt-PT" sz="1200" b="1" i="1" err="1">
                <a:solidFill>
                  <a:schemeClr val="bg1"/>
                </a:solidFill>
                <a:latin typeface="Kozuka Gothic Pro M" panose="020B0700000000000000" pitchFamily="34" charset="-128"/>
                <a:ea typeface="Kozuka Gothic Pro M" panose="020B0700000000000000" pitchFamily="34" charset="-128"/>
                <a:cs typeface="Calibri" panose="020F0502020204030204" pitchFamily="34" charset="0"/>
              </a:rPr>
              <a:t>Only</a:t>
            </a:r>
            <a:endParaRPr lang="pt-PT" sz="1200" i="1">
              <a:solidFill>
                <a:schemeClr val="bg1"/>
              </a:solidFill>
              <a:latin typeface="Kozuka Gothic Pro M" panose="020B0700000000000000" pitchFamily="34" charset="-128"/>
              <a:ea typeface="Kozuka Gothic Pro M" panose="020B0700000000000000" pitchFamily="34" charset="-128"/>
              <a:cs typeface="Calibri" panose="020F0502020204030204" pitchFamily="34" charset="0"/>
            </a:endParaRPr>
          </a:p>
        </p:txBody>
      </p:sp>
    </p:spTree>
    <p:extLst>
      <p:ext uri="{BB962C8B-B14F-4D97-AF65-F5344CB8AC3E}">
        <p14:creationId xmlns:p14="http://schemas.microsoft.com/office/powerpoint/2010/main" val="2739653128"/>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380967" y="4000503"/>
            <a:ext cx="8215370" cy="571503"/>
          </a:xfrm>
          <a:prstGeom prst="rect">
            <a:avLst/>
          </a:prstGeom>
          <a:noFill/>
          <a:ln>
            <a:noFill/>
          </a:ln>
        </p:spPr>
        <p:txBody>
          <a:bodyPr wrap="square" lIns="91425" tIns="91425" rIns="91425" bIns="91425" anchor="t" anchorCtr="0"/>
          <a:lstStyle>
            <a:lvl1pPr marL="0" marR="0" lvl="0" indent="0" algn="l" rtl="0">
              <a:spcBef>
                <a:spcPts val="0"/>
              </a:spcBef>
              <a:buClr>
                <a:schemeClr val="lt1"/>
              </a:buClr>
              <a:buFont typeface="Calibri"/>
              <a:buNone/>
              <a:defRPr sz="4000" b="0"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body" idx="1"/>
          </p:nvPr>
        </p:nvSpPr>
        <p:spPr>
          <a:xfrm>
            <a:off x="390552" y="4808553"/>
            <a:ext cx="6848464" cy="406396"/>
          </a:xfrm>
          <a:prstGeom prst="rect">
            <a:avLst/>
          </a:prstGeom>
          <a:noFill/>
          <a:ln>
            <a:noFill/>
          </a:ln>
        </p:spPr>
        <p:txBody>
          <a:bodyPr wrap="square" lIns="91425" tIns="91425" rIns="91425" bIns="91425" anchor="b" anchorCtr="0"/>
          <a:lstStyle>
            <a:lvl1pPr marL="0" marR="0" lvl="0" indent="0" algn="l" rtl="0">
              <a:spcBef>
                <a:spcPts val="0"/>
              </a:spcBef>
              <a:spcAft>
                <a:spcPts val="400"/>
              </a:spcAft>
              <a:buClr>
                <a:srgbClr val="888888"/>
              </a:buClr>
              <a:buFont typeface="Arial"/>
              <a:buChar char="●"/>
              <a:defRPr sz="2000" b="0" i="0" u="none" strike="noStrike" cap="none">
                <a:solidFill>
                  <a:srgbClr val="888888"/>
                </a:solidFill>
                <a:latin typeface="Calibri"/>
                <a:ea typeface="Calibri"/>
                <a:cs typeface="Calibri"/>
                <a:sym typeface="Calibri"/>
              </a:defRPr>
            </a:lvl1pPr>
            <a:lvl2pPr marL="457200" marR="0" lvl="1" indent="0" algn="l" rtl="0">
              <a:spcBef>
                <a:spcPts val="0"/>
              </a:spcBef>
              <a:spcAft>
                <a:spcPts val="400"/>
              </a:spcAft>
              <a:buClr>
                <a:srgbClr val="888888"/>
              </a:buClr>
              <a:buFont typeface="Arial"/>
              <a:buChar char="○"/>
              <a:defRPr sz="1800" b="0" i="0" u="none" strike="noStrike" cap="none">
                <a:solidFill>
                  <a:srgbClr val="888888"/>
                </a:solidFill>
                <a:latin typeface="Calibri"/>
                <a:ea typeface="Calibri"/>
                <a:cs typeface="Calibri"/>
                <a:sym typeface="Calibri"/>
              </a:defRPr>
            </a:lvl2pPr>
            <a:lvl3pPr marL="914400" marR="0" lvl="2" indent="0" algn="l" rtl="0">
              <a:spcBef>
                <a:spcPts val="0"/>
              </a:spcBef>
              <a:spcAft>
                <a:spcPts val="400"/>
              </a:spcAft>
              <a:buClr>
                <a:srgbClr val="888888"/>
              </a:buClr>
              <a:buFont typeface="Arial"/>
              <a:buChar char="■"/>
              <a:defRPr sz="1600" b="0" i="0" u="none" strike="noStrike" cap="none">
                <a:solidFill>
                  <a:srgbClr val="888888"/>
                </a:solidFill>
                <a:latin typeface="Calibri"/>
                <a:ea typeface="Calibri"/>
                <a:cs typeface="Calibri"/>
                <a:sym typeface="Calibri"/>
              </a:defRPr>
            </a:lvl3pPr>
            <a:lvl4pPr marL="1371600" marR="0" lvl="3" indent="0" algn="l" rtl="0">
              <a:spcBef>
                <a:spcPts val="0"/>
              </a:spcBef>
              <a:spcAft>
                <a:spcPts val="400"/>
              </a:spcAft>
              <a:buClr>
                <a:srgbClr val="888888"/>
              </a:buClr>
              <a:buFont typeface="Arial"/>
              <a:buChar char="●"/>
              <a:defRPr sz="1400" b="0" i="0" u="none" strike="noStrike" cap="none">
                <a:solidFill>
                  <a:srgbClr val="888888"/>
                </a:solidFill>
                <a:latin typeface="Calibri"/>
                <a:ea typeface="Calibri"/>
                <a:cs typeface="Calibri"/>
                <a:sym typeface="Calibri"/>
              </a:defRPr>
            </a:lvl4pPr>
            <a:lvl5pPr marL="1828800" marR="0" lvl="4" indent="0" algn="l" rtl="0">
              <a:spcBef>
                <a:spcPts val="0"/>
              </a:spcBef>
              <a:spcAft>
                <a:spcPts val="400"/>
              </a:spcAft>
              <a:buClr>
                <a:srgbClr val="888888"/>
              </a:buClr>
              <a:buFont typeface="Arial"/>
              <a:buChar char="○"/>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Char char="■"/>
              <a:defRPr sz="1400" b="0" i="0" u="none" strike="noStrike" cap="none">
                <a:solidFill>
                  <a:srgbClr val="888888"/>
                </a:solidFill>
                <a:latin typeface="Arial"/>
                <a:ea typeface="Arial"/>
                <a:cs typeface="Arial"/>
                <a:sym typeface="Arial"/>
              </a:defRPr>
            </a:lvl6pPr>
            <a:lvl7pPr marL="2743200" marR="0" lvl="6" indent="0" algn="l" rtl="0">
              <a:spcBef>
                <a:spcPts val="280"/>
              </a:spcBef>
              <a:buClr>
                <a:srgbClr val="888888"/>
              </a:buClr>
              <a:buFont typeface="Arial"/>
              <a:buChar char="●"/>
              <a:defRPr sz="1400" b="0" i="0" u="none" strike="noStrike" cap="none">
                <a:solidFill>
                  <a:srgbClr val="888888"/>
                </a:solidFill>
                <a:latin typeface="Arial"/>
                <a:ea typeface="Arial"/>
                <a:cs typeface="Arial"/>
                <a:sym typeface="Arial"/>
              </a:defRPr>
            </a:lvl7pPr>
            <a:lvl8pPr marL="3200400" marR="0" lvl="7" indent="0" algn="l" rtl="0">
              <a:spcBef>
                <a:spcPts val="280"/>
              </a:spcBef>
              <a:buClr>
                <a:srgbClr val="888888"/>
              </a:buClr>
              <a:buFont typeface="Arial"/>
              <a:buChar char="○"/>
              <a:defRPr sz="1400" b="0" i="0" u="none" strike="noStrike" cap="none">
                <a:solidFill>
                  <a:srgbClr val="888888"/>
                </a:solidFill>
                <a:latin typeface="Arial"/>
                <a:ea typeface="Arial"/>
                <a:cs typeface="Arial"/>
                <a:sym typeface="Arial"/>
              </a:defRPr>
            </a:lvl8pPr>
            <a:lvl9pPr marL="3657600" marR="0" lvl="8" indent="0" algn="l" rtl="0">
              <a:spcBef>
                <a:spcPts val="280"/>
              </a:spcBef>
              <a:buClr>
                <a:srgbClr val="888888"/>
              </a:buClr>
              <a:buFont typeface="Arial"/>
              <a:buChar char="■"/>
              <a:defRPr sz="1400" b="0" i="0" u="none" strike="noStrike" cap="none">
                <a:solidFill>
                  <a:srgbClr val="888888"/>
                </a:solidFill>
                <a:latin typeface="Arial"/>
                <a:ea typeface="Arial"/>
                <a:cs typeface="Arial"/>
                <a:sym typeface="Arial"/>
              </a:defRPr>
            </a:lvl9pPr>
          </a:lstStyle>
          <a:p>
            <a:endParaRPr/>
          </a:p>
        </p:txBody>
      </p:sp>
      <p:sp>
        <p:nvSpPr>
          <p:cNvPr id="24" name="Shape 24"/>
          <p:cNvSpPr txBox="1">
            <a:spLocks noGrp="1"/>
          </p:cNvSpPr>
          <p:nvPr>
            <p:ph type="dt" idx="10"/>
          </p:nvPr>
        </p:nvSpPr>
        <p:spPr>
          <a:xfrm>
            <a:off x="452406" y="6492898"/>
            <a:ext cx="1028675"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3518983840"/>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ítulo e objecto">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414000" y="1000108"/>
            <a:ext cx="9043200" cy="571503"/>
          </a:xfrm>
          <a:prstGeom prst="rect">
            <a:avLst/>
          </a:prstGeom>
          <a:noFill/>
          <a:ln>
            <a:noFill/>
          </a:ln>
        </p:spPr>
        <p:txBody>
          <a:bodyPr wrap="square" lIns="91425" tIns="91425" rIns="91425" bIns="91425" anchor="t" anchorCtr="0"/>
          <a:lstStyle>
            <a:lvl1pPr marL="0" marR="0" lvl="0" indent="0" algn="l" rtl="0">
              <a:spcBef>
                <a:spcPts val="0"/>
              </a:spcBef>
              <a:buClr>
                <a:schemeClr val="lt1"/>
              </a:buClr>
              <a:buFont typeface="Calibri"/>
              <a:buNone/>
              <a:defRPr sz="40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7" name="Shape 27"/>
          <p:cNvSpPr txBox="1">
            <a:spLocks noGrp="1"/>
          </p:cNvSpPr>
          <p:nvPr>
            <p:ph type="body" idx="1"/>
          </p:nvPr>
        </p:nvSpPr>
        <p:spPr>
          <a:xfrm>
            <a:off x="414000" y="1714486"/>
            <a:ext cx="9043200" cy="4589999"/>
          </a:xfrm>
          <a:prstGeom prst="rect">
            <a:avLst/>
          </a:prstGeom>
          <a:noFill/>
          <a:ln>
            <a:noFill/>
          </a:ln>
        </p:spPr>
        <p:txBody>
          <a:bodyPr wrap="square" lIns="91425" tIns="91425" rIns="91425" bIns="91425" anchor="t" anchorCtr="0"/>
          <a:lstStyle>
            <a:lvl1pPr marL="342900" marR="0" lvl="0" indent="-215900" algn="l" rtl="0">
              <a:spcBef>
                <a:spcPts val="0"/>
              </a:spcBef>
              <a:spcAft>
                <a:spcPts val="400"/>
              </a:spcAft>
              <a:buClr>
                <a:srgbClr val="D8D8D8"/>
              </a:buClr>
              <a:buSzPct val="100000"/>
              <a:buFont typeface="Arial"/>
              <a:buChar char="•"/>
              <a:defRPr sz="2000" b="0" i="0" u="none" strike="noStrike" cap="none">
                <a:solidFill>
                  <a:srgbClr val="D8D8D8"/>
                </a:solidFill>
                <a:latin typeface="Calibri"/>
                <a:ea typeface="Calibri"/>
                <a:cs typeface="Calibri"/>
                <a:sym typeface="Calibri"/>
              </a:defRPr>
            </a:lvl1pPr>
            <a:lvl2pPr marL="742950" marR="0" lvl="1" indent="-171450" algn="l" rtl="0">
              <a:spcBef>
                <a:spcPts val="0"/>
              </a:spcBef>
              <a:spcAft>
                <a:spcPts val="400"/>
              </a:spcAft>
              <a:buClr>
                <a:srgbClr val="D8D8D8"/>
              </a:buClr>
              <a:buSzPct val="100000"/>
              <a:buFont typeface="Arial"/>
              <a:buChar char="–"/>
              <a:defRPr sz="1800" b="0" i="0" u="none" strike="noStrike" cap="none">
                <a:solidFill>
                  <a:srgbClr val="D8D8D8"/>
                </a:solidFill>
                <a:latin typeface="Calibri"/>
                <a:ea typeface="Calibri"/>
                <a:cs typeface="Calibri"/>
                <a:sym typeface="Calibri"/>
              </a:defRPr>
            </a:lvl2pPr>
            <a:lvl3pPr marL="1143000" marR="0" lvl="2" indent="-228600" algn="l" rtl="0">
              <a:spcBef>
                <a:spcPts val="0"/>
              </a:spcBef>
              <a:spcAft>
                <a:spcPts val="400"/>
              </a:spcAft>
              <a:buClr>
                <a:srgbClr val="D8D8D8"/>
              </a:buClr>
              <a:buFont typeface="Arial"/>
              <a:buChar char="■"/>
              <a:defRPr sz="1600" b="0" i="0" u="none" strike="noStrike" cap="none">
                <a:solidFill>
                  <a:srgbClr val="D8D8D8"/>
                </a:solidFill>
                <a:latin typeface="Calibri"/>
                <a:ea typeface="Calibri"/>
                <a:cs typeface="Calibri"/>
                <a:sym typeface="Calibri"/>
              </a:defRPr>
            </a:lvl3pPr>
            <a:lvl4pPr marL="1600200" marR="0" lvl="3" indent="-139700" algn="l" rtl="0">
              <a:spcBef>
                <a:spcPts val="0"/>
              </a:spcBef>
              <a:spcAft>
                <a:spcPts val="400"/>
              </a:spcAft>
              <a:buClr>
                <a:srgbClr val="D8D8D8"/>
              </a:buClr>
              <a:buSzPct val="100000"/>
              <a:buFont typeface="Arial"/>
              <a:buChar char="–"/>
              <a:defRPr sz="1400" b="0" i="0" u="none" strike="noStrike" cap="none">
                <a:solidFill>
                  <a:srgbClr val="D8D8D8"/>
                </a:solidFill>
                <a:latin typeface="Calibri"/>
                <a:ea typeface="Calibri"/>
                <a:cs typeface="Calibri"/>
                <a:sym typeface="Calibri"/>
              </a:defRPr>
            </a:lvl4pPr>
            <a:lvl5pPr marL="2057400" marR="0" lvl="4" indent="-152400" algn="l" rtl="0">
              <a:spcBef>
                <a:spcPts val="0"/>
              </a:spcBef>
              <a:spcAft>
                <a:spcPts val="400"/>
              </a:spcAft>
              <a:buClr>
                <a:srgbClr val="D8D8D8"/>
              </a:buClr>
              <a:buSzPct val="100000"/>
              <a:buFont typeface="Arial"/>
              <a:buChar char="»"/>
              <a:defRPr sz="1200" b="0" i="0" u="none" strike="noStrike" cap="none">
                <a:solidFill>
                  <a:srgbClr val="D8D8D8"/>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8" name="Shape 28"/>
          <p:cNvSpPr txBox="1">
            <a:spLocks noGrp="1"/>
          </p:cNvSpPr>
          <p:nvPr>
            <p:ph type="dt" idx="10"/>
          </p:nvPr>
        </p:nvSpPr>
        <p:spPr>
          <a:xfrm>
            <a:off x="495300" y="6492898"/>
            <a:ext cx="1028675"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1666851" y="6492898"/>
            <a:ext cx="5786477"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7596206" y="6492898"/>
            <a:ext cx="857255"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t-PT" sz="1200" b="0" i="0" u="none" strike="noStrike" cap="none">
                <a:solidFill>
                  <a:srgbClr val="888888"/>
                </a:solidFill>
                <a:latin typeface="Arial"/>
                <a:ea typeface="Arial"/>
                <a:cs typeface="Arial"/>
                <a:sym typeface="Arial"/>
              </a:rPr>
              <a:t>‹#›</a:t>
            </a:fld>
            <a:endParaRPr lang="pt-PT" sz="1200" b="0" i="0" u="none" strike="noStrike" cap="none">
              <a:solidFill>
                <a:srgbClr val="888888"/>
              </a:solidFill>
              <a:latin typeface="Arial"/>
              <a:ea typeface="Arial"/>
              <a:cs typeface="Arial"/>
              <a:sym typeface="Arial"/>
            </a:endParaRPr>
          </a:p>
        </p:txBody>
      </p:sp>
    </p:spTree>
    <p:extLst>
      <p:ext uri="{BB962C8B-B14F-4D97-AF65-F5344CB8AC3E}">
        <p14:creationId xmlns:p14="http://schemas.microsoft.com/office/powerpoint/2010/main" val="3799919366"/>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údo Duplo">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685800" y="1066800"/>
            <a:ext cx="8771399" cy="571503"/>
          </a:xfrm>
          <a:prstGeom prst="rect">
            <a:avLst/>
          </a:prstGeom>
          <a:noFill/>
          <a:ln>
            <a:noFill/>
          </a:ln>
        </p:spPr>
        <p:txBody>
          <a:bodyPr wrap="square" lIns="91425" tIns="91425" rIns="91425" bIns="91425" anchor="t" anchorCtr="0"/>
          <a:lstStyle>
            <a:lvl1pPr marL="0" marR="0" lvl="0" indent="0" algn="l" rtl="0">
              <a:spcBef>
                <a:spcPts val="0"/>
              </a:spcBef>
              <a:buClr>
                <a:schemeClr val="lt1"/>
              </a:buClr>
              <a:buFont typeface="Calibri"/>
              <a:buNone/>
              <a:defRPr sz="40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3" name="Shape 33"/>
          <p:cNvSpPr txBox="1">
            <a:spLocks noGrp="1"/>
          </p:cNvSpPr>
          <p:nvPr>
            <p:ph type="body" idx="1"/>
          </p:nvPr>
        </p:nvSpPr>
        <p:spPr>
          <a:xfrm>
            <a:off x="414000" y="1696519"/>
            <a:ext cx="4500000" cy="4589999"/>
          </a:xfrm>
          <a:prstGeom prst="rect">
            <a:avLst/>
          </a:prstGeom>
          <a:noFill/>
          <a:ln>
            <a:noFill/>
          </a:ln>
        </p:spPr>
        <p:txBody>
          <a:bodyPr wrap="square" lIns="91425" tIns="91425" rIns="91425" bIns="91425" anchor="t" anchorCtr="0"/>
          <a:lstStyle>
            <a:lvl1pPr marL="342900" marR="0" lvl="0" indent="-215900" algn="l" rtl="0">
              <a:spcBef>
                <a:spcPts val="0"/>
              </a:spcBef>
              <a:spcAft>
                <a:spcPts val="400"/>
              </a:spcAft>
              <a:buClr>
                <a:srgbClr val="D8D8D8"/>
              </a:buClr>
              <a:buSzPct val="100000"/>
              <a:buFont typeface="Arial"/>
              <a:buChar char="•"/>
              <a:defRPr sz="2000" b="0" i="0" u="none" strike="noStrike" cap="none">
                <a:solidFill>
                  <a:srgbClr val="D8D8D8"/>
                </a:solidFill>
                <a:latin typeface="Calibri"/>
                <a:ea typeface="Calibri"/>
                <a:cs typeface="Calibri"/>
                <a:sym typeface="Calibri"/>
              </a:defRPr>
            </a:lvl1pPr>
            <a:lvl2pPr marL="742950" marR="0" lvl="1" indent="-171450" algn="l" rtl="0">
              <a:spcBef>
                <a:spcPts val="0"/>
              </a:spcBef>
              <a:spcAft>
                <a:spcPts val="400"/>
              </a:spcAft>
              <a:buClr>
                <a:srgbClr val="D8D8D8"/>
              </a:buClr>
              <a:buSzPct val="100000"/>
              <a:buFont typeface="Arial"/>
              <a:buChar char="–"/>
              <a:defRPr sz="1800" b="0" i="0" u="none" strike="noStrike" cap="none">
                <a:solidFill>
                  <a:srgbClr val="D8D8D8"/>
                </a:solidFill>
                <a:latin typeface="Calibri"/>
                <a:ea typeface="Calibri"/>
                <a:cs typeface="Calibri"/>
                <a:sym typeface="Calibri"/>
              </a:defRPr>
            </a:lvl2pPr>
            <a:lvl3pPr marL="1143000" marR="0" lvl="2" indent="-228600" algn="l" rtl="0">
              <a:spcBef>
                <a:spcPts val="0"/>
              </a:spcBef>
              <a:spcAft>
                <a:spcPts val="400"/>
              </a:spcAft>
              <a:buClr>
                <a:srgbClr val="D8D8D8"/>
              </a:buClr>
              <a:buFont typeface="Arial"/>
              <a:buChar char="■"/>
              <a:defRPr sz="1600" b="0" i="0" u="none" strike="noStrike" cap="none">
                <a:solidFill>
                  <a:srgbClr val="D8D8D8"/>
                </a:solidFill>
                <a:latin typeface="Calibri"/>
                <a:ea typeface="Calibri"/>
                <a:cs typeface="Calibri"/>
                <a:sym typeface="Calibri"/>
              </a:defRPr>
            </a:lvl3pPr>
            <a:lvl4pPr marL="1600200" marR="0" lvl="3" indent="-139700" algn="l" rtl="0">
              <a:spcBef>
                <a:spcPts val="0"/>
              </a:spcBef>
              <a:spcAft>
                <a:spcPts val="400"/>
              </a:spcAft>
              <a:buClr>
                <a:srgbClr val="D8D8D8"/>
              </a:buClr>
              <a:buSzPct val="100000"/>
              <a:buFont typeface="Arial"/>
              <a:buChar char="–"/>
              <a:defRPr sz="1400" b="0" i="0" u="none" strike="noStrike" cap="none">
                <a:solidFill>
                  <a:srgbClr val="D8D8D8"/>
                </a:solidFill>
                <a:latin typeface="Calibri"/>
                <a:ea typeface="Calibri"/>
                <a:cs typeface="Calibri"/>
                <a:sym typeface="Calibri"/>
              </a:defRPr>
            </a:lvl4pPr>
            <a:lvl5pPr marL="2057400" marR="0" lvl="4" indent="-152400" algn="l" rtl="0">
              <a:spcBef>
                <a:spcPts val="0"/>
              </a:spcBef>
              <a:spcAft>
                <a:spcPts val="400"/>
              </a:spcAft>
              <a:buClr>
                <a:srgbClr val="D8D8D8"/>
              </a:buClr>
              <a:buSzPct val="100000"/>
              <a:buFont typeface="Arial"/>
              <a:buChar char="»"/>
              <a:defRPr sz="1200" b="0" i="0" u="none" strike="noStrike" cap="none">
                <a:solidFill>
                  <a:srgbClr val="D8D8D8"/>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dt" idx="10"/>
          </p:nvPr>
        </p:nvSpPr>
        <p:spPr>
          <a:xfrm>
            <a:off x="495300" y="6492898"/>
            <a:ext cx="1028675"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ftr" idx="11"/>
          </p:nvPr>
        </p:nvSpPr>
        <p:spPr>
          <a:xfrm>
            <a:off x="1666851" y="6492898"/>
            <a:ext cx="5786477"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7596206" y="6492898"/>
            <a:ext cx="857255"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t-PT" sz="1200" b="0" i="0" u="none" strike="noStrike" cap="none">
                <a:solidFill>
                  <a:srgbClr val="888888"/>
                </a:solidFill>
                <a:latin typeface="Arial"/>
                <a:ea typeface="Arial"/>
                <a:cs typeface="Arial"/>
                <a:sym typeface="Arial"/>
              </a:rPr>
              <a:t>‹#›</a:t>
            </a:fld>
            <a:endParaRPr lang="pt-PT" sz="1200" b="0" i="0" u="none" strike="noStrike" cap="none">
              <a:solidFill>
                <a:srgbClr val="888888"/>
              </a:solidFill>
              <a:latin typeface="Arial"/>
              <a:ea typeface="Arial"/>
              <a:cs typeface="Arial"/>
              <a:sym typeface="Arial"/>
            </a:endParaRPr>
          </a:p>
        </p:txBody>
      </p:sp>
      <p:sp>
        <p:nvSpPr>
          <p:cNvPr id="37" name="Shape 37"/>
          <p:cNvSpPr txBox="1">
            <a:spLocks noGrp="1"/>
          </p:cNvSpPr>
          <p:nvPr>
            <p:ph type="body" idx="2"/>
          </p:nvPr>
        </p:nvSpPr>
        <p:spPr>
          <a:xfrm>
            <a:off x="4968000" y="1696519"/>
            <a:ext cx="4500000" cy="4589999"/>
          </a:xfrm>
          <a:prstGeom prst="rect">
            <a:avLst/>
          </a:prstGeom>
          <a:noFill/>
          <a:ln>
            <a:noFill/>
          </a:ln>
        </p:spPr>
        <p:txBody>
          <a:bodyPr wrap="square" lIns="91425" tIns="91425" rIns="91425" bIns="91425" anchor="t" anchorCtr="0"/>
          <a:lstStyle>
            <a:lvl1pPr marL="342900" marR="0" lvl="0" indent="-215900" algn="l" rtl="0">
              <a:spcBef>
                <a:spcPts val="0"/>
              </a:spcBef>
              <a:spcAft>
                <a:spcPts val="400"/>
              </a:spcAft>
              <a:buClr>
                <a:srgbClr val="D8D8D8"/>
              </a:buClr>
              <a:buSzPct val="100000"/>
              <a:buFont typeface="Arial"/>
              <a:buChar char="•"/>
              <a:defRPr sz="2000" b="0" i="0" u="none" strike="noStrike" cap="none">
                <a:solidFill>
                  <a:srgbClr val="D8D8D8"/>
                </a:solidFill>
                <a:latin typeface="Calibri"/>
                <a:ea typeface="Calibri"/>
                <a:cs typeface="Calibri"/>
                <a:sym typeface="Calibri"/>
              </a:defRPr>
            </a:lvl1pPr>
            <a:lvl2pPr marL="742950" marR="0" lvl="1" indent="-171450" algn="l" rtl="0">
              <a:spcBef>
                <a:spcPts val="0"/>
              </a:spcBef>
              <a:spcAft>
                <a:spcPts val="400"/>
              </a:spcAft>
              <a:buClr>
                <a:srgbClr val="D8D8D8"/>
              </a:buClr>
              <a:buSzPct val="100000"/>
              <a:buFont typeface="Arial"/>
              <a:buChar char="–"/>
              <a:defRPr sz="1800" b="0" i="0" u="none" strike="noStrike" cap="none">
                <a:solidFill>
                  <a:srgbClr val="D8D8D8"/>
                </a:solidFill>
                <a:latin typeface="Calibri"/>
                <a:ea typeface="Calibri"/>
                <a:cs typeface="Calibri"/>
                <a:sym typeface="Calibri"/>
              </a:defRPr>
            </a:lvl2pPr>
            <a:lvl3pPr marL="1143000" marR="0" lvl="2" indent="-228600" algn="l" rtl="0">
              <a:spcBef>
                <a:spcPts val="0"/>
              </a:spcBef>
              <a:spcAft>
                <a:spcPts val="400"/>
              </a:spcAft>
              <a:buClr>
                <a:srgbClr val="D8D8D8"/>
              </a:buClr>
              <a:buFont typeface="Arial"/>
              <a:buChar char="■"/>
              <a:defRPr sz="1600" b="0" i="0" u="none" strike="noStrike" cap="none">
                <a:solidFill>
                  <a:srgbClr val="D8D8D8"/>
                </a:solidFill>
                <a:latin typeface="Calibri"/>
                <a:ea typeface="Calibri"/>
                <a:cs typeface="Calibri"/>
                <a:sym typeface="Calibri"/>
              </a:defRPr>
            </a:lvl3pPr>
            <a:lvl4pPr marL="1600200" marR="0" lvl="3" indent="-139700" algn="l" rtl="0">
              <a:spcBef>
                <a:spcPts val="0"/>
              </a:spcBef>
              <a:spcAft>
                <a:spcPts val="400"/>
              </a:spcAft>
              <a:buClr>
                <a:srgbClr val="D8D8D8"/>
              </a:buClr>
              <a:buSzPct val="100000"/>
              <a:buFont typeface="Arial"/>
              <a:buChar char="–"/>
              <a:defRPr sz="1400" b="0" i="0" u="none" strike="noStrike" cap="none">
                <a:solidFill>
                  <a:srgbClr val="D8D8D8"/>
                </a:solidFill>
                <a:latin typeface="Calibri"/>
                <a:ea typeface="Calibri"/>
                <a:cs typeface="Calibri"/>
                <a:sym typeface="Calibri"/>
              </a:defRPr>
            </a:lvl4pPr>
            <a:lvl5pPr marL="2057400" marR="0" lvl="4" indent="-152400" algn="l" rtl="0">
              <a:spcBef>
                <a:spcPts val="0"/>
              </a:spcBef>
              <a:spcAft>
                <a:spcPts val="400"/>
              </a:spcAft>
              <a:buClr>
                <a:srgbClr val="D8D8D8"/>
              </a:buClr>
              <a:buSzPct val="100000"/>
              <a:buFont typeface="Arial"/>
              <a:buChar char="»"/>
              <a:defRPr sz="1200" b="0" i="0" u="none" strike="noStrike" cap="none">
                <a:solidFill>
                  <a:srgbClr val="D8D8D8"/>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64908252"/>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Shape 38"/>
        <p:cNvGrpSpPr/>
        <p:nvPr/>
      </p:nvGrpSpPr>
      <p:grpSpPr>
        <a:xfrm>
          <a:off x="0" y="0"/>
          <a:ext cx="0" cy="0"/>
          <a:chOff x="0" y="0"/>
          <a:chExt cx="0" cy="0"/>
        </a:xfrm>
      </p:grpSpPr>
      <p:sp>
        <p:nvSpPr>
          <p:cNvPr id="39" name="Shape 39"/>
          <p:cNvSpPr>
            <a:spLocks noGrp="1"/>
          </p:cNvSpPr>
          <p:nvPr>
            <p:ph type="pic" idx="2"/>
          </p:nvPr>
        </p:nvSpPr>
        <p:spPr>
          <a:xfrm>
            <a:off x="414000" y="1004400"/>
            <a:ext cx="9043200" cy="5309999"/>
          </a:xfrm>
          <a:prstGeom prst="rect">
            <a:avLst/>
          </a:prstGeom>
          <a:noFill/>
          <a:ln>
            <a:noFill/>
          </a:ln>
        </p:spPr>
        <p:txBody>
          <a:bodyPr wrap="square" lIns="91425" tIns="91425" rIns="91425" bIns="91425" anchor="t" anchorCtr="0"/>
          <a:lstStyle>
            <a:lvl1pPr marL="0" marR="0" lvl="0" indent="0" algn="l" rtl="0">
              <a:spcBef>
                <a:spcPts val="0"/>
              </a:spcBef>
              <a:spcAft>
                <a:spcPts val="400"/>
              </a:spcAft>
              <a:buClr>
                <a:srgbClr val="D8D8D8"/>
              </a:buClr>
              <a:buFont typeface="Arial"/>
              <a:buNone/>
              <a:defRPr sz="3200" b="0" i="0" u="none" strike="noStrike" cap="none">
                <a:solidFill>
                  <a:srgbClr val="D8D8D8"/>
                </a:solidFill>
                <a:latin typeface="Calibri"/>
                <a:ea typeface="Calibri"/>
                <a:cs typeface="Calibri"/>
                <a:sym typeface="Calibri"/>
              </a:defRPr>
            </a:lvl1pPr>
            <a:lvl2pPr marL="457200" marR="0" lvl="1" indent="0" algn="l" rtl="0">
              <a:spcBef>
                <a:spcPts val="0"/>
              </a:spcBef>
              <a:spcAft>
                <a:spcPts val="400"/>
              </a:spcAft>
              <a:buClr>
                <a:srgbClr val="D8D8D8"/>
              </a:buClr>
              <a:buFont typeface="Arial"/>
              <a:buNone/>
              <a:defRPr sz="2800" b="0" i="0" u="none" strike="noStrike" cap="none">
                <a:solidFill>
                  <a:srgbClr val="D8D8D8"/>
                </a:solidFill>
                <a:latin typeface="Calibri"/>
                <a:ea typeface="Calibri"/>
                <a:cs typeface="Calibri"/>
                <a:sym typeface="Calibri"/>
              </a:defRPr>
            </a:lvl2pPr>
            <a:lvl3pPr marL="914400" marR="0" lvl="2" indent="0" algn="l" rtl="0">
              <a:spcBef>
                <a:spcPts val="0"/>
              </a:spcBef>
              <a:spcAft>
                <a:spcPts val="400"/>
              </a:spcAft>
              <a:buClr>
                <a:srgbClr val="D8D8D8"/>
              </a:buClr>
              <a:buFont typeface="Arial"/>
              <a:buNone/>
              <a:defRPr sz="2400" b="0" i="0" u="none" strike="noStrike" cap="none">
                <a:solidFill>
                  <a:srgbClr val="D8D8D8"/>
                </a:solidFill>
                <a:latin typeface="Calibri"/>
                <a:ea typeface="Calibri"/>
                <a:cs typeface="Calibri"/>
                <a:sym typeface="Calibri"/>
              </a:defRPr>
            </a:lvl3pPr>
            <a:lvl4pPr marL="1371600" marR="0" lvl="3" indent="0" algn="l" rtl="0">
              <a:spcBef>
                <a:spcPts val="0"/>
              </a:spcBef>
              <a:spcAft>
                <a:spcPts val="400"/>
              </a:spcAft>
              <a:buClr>
                <a:srgbClr val="D8D8D8"/>
              </a:buClr>
              <a:buFont typeface="Arial"/>
              <a:buNone/>
              <a:defRPr sz="2000" b="0" i="0" u="none" strike="noStrike" cap="none">
                <a:solidFill>
                  <a:srgbClr val="D8D8D8"/>
                </a:solidFill>
                <a:latin typeface="Calibri"/>
                <a:ea typeface="Calibri"/>
                <a:cs typeface="Calibri"/>
                <a:sym typeface="Calibri"/>
              </a:defRPr>
            </a:lvl4pPr>
            <a:lvl5pPr marL="1828800" marR="0" lvl="4" indent="0" algn="l" rtl="0">
              <a:spcBef>
                <a:spcPts val="0"/>
              </a:spcBef>
              <a:spcAft>
                <a:spcPts val="400"/>
              </a:spcAft>
              <a:buClr>
                <a:srgbClr val="D8D8D8"/>
              </a:buClr>
              <a:buFont typeface="Arial"/>
              <a:buNone/>
              <a:defRPr sz="2000" b="0" i="0" u="none" strike="noStrike" cap="none">
                <a:solidFill>
                  <a:srgbClr val="D8D8D8"/>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6pPr>
            <a:lvl7pPr marL="2743200" marR="0" lvl="6"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7pPr>
            <a:lvl8pPr marL="3200400" marR="0" lvl="7"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8pPr>
            <a:lvl9pPr marL="3657600" marR="0" lvl="8" indent="0" algn="l" rtl="0">
              <a:spcBef>
                <a:spcPts val="400"/>
              </a:spcBef>
              <a:buClr>
                <a:schemeClr val="dk1"/>
              </a:buClr>
              <a:buFont typeface="Arial"/>
              <a:buNone/>
              <a:defRPr sz="2000" b="0" i="0" u="none" strike="noStrike" cap="none">
                <a:solidFill>
                  <a:schemeClr val="dk1"/>
                </a:solidFill>
                <a:latin typeface="Arial"/>
                <a:ea typeface="Arial"/>
                <a:cs typeface="Arial"/>
                <a:sym typeface="Arial"/>
              </a:defRPr>
            </a:lvl9pPr>
          </a:lstStyle>
          <a:p>
            <a:endParaRPr/>
          </a:p>
        </p:txBody>
      </p:sp>
      <p:sp>
        <p:nvSpPr>
          <p:cNvPr id="40" name="Shape 40"/>
          <p:cNvSpPr txBox="1">
            <a:spLocks noGrp="1"/>
          </p:cNvSpPr>
          <p:nvPr>
            <p:ph type="title"/>
          </p:nvPr>
        </p:nvSpPr>
        <p:spPr>
          <a:xfrm>
            <a:off x="523843" y="5505467"/>
            <a:ext cx="5943599" cy="352424"/>
          </a:xfrm>
          <a:prstGeom prst="rect">
            <a:avLst/>
          </a:prstGeom>
          <a:solidFill>
            <a:schemeClr val="lt1"/>
          </a:solidFill>
          <a:ln>
            <a:noFill/>
          </a:ln>
        </p:spPr>
        <p:txBody>
          <a:bodyPr wrap="square" lIns="91425" tIns="91425" rIns="91425" bIns="91425" anchor="b" anchorCtr="0"/>
          <a:lstStyle>
            <a:lvl1pPr marL="0" marR="0" lvl="0" indent="0" algn="l" rtl="0">
              <a:spcBef>
                <a:spcPts val="0"/>
              </a:spcBef>
              <a:buClr>
                <a:schemeClr val="lt1"/>
              </a:buClr>
              <a:buFont typeface="Calibri"/>
              <a:buNone/>
              <a:defRPr sz="20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1" name="Shape 41"/>
          <p:cNvSpPr txBox="1">
            <a:spLocks noGrp="1"/>
          </p:cNvSpPr>
          <p:nvPr>
            <p:ph type="body" idx="1"/>
          </p:nvPr>
        </p:nvSpPr>
        <p:spPr>
          <a:xfrm>
            <a:off x="523843" y="5929330"/>
            <a:ext cx="8858312" cy="276239"/>
          </a:xfrm>
          <a:prstGeom prst="rect">
            <a:avLst/>
          </a:prstGeom>
          <a:solidFill>
            <a:schemeClr val="lt1"/>
          </a:solidFill>
          <a:ln>
            <a:noFill/>
          </a:ln>
        </p:spPr>
        <p:txBody>
          <a:bodyPr wrap="square" lIns="91425" tIns="91425" rIns="91425" bIns="91425" anchor="t" anchorCtr="0"/>
          <a:lstStyle>
            <a:lvl1pPr marL="0" marR="0" lvl="0" indent="0" algn="l" rtl="0">
              <a:spcBef>
                <a:spcPts val="0"/>
              </a:spcBef>
              <a:spcAft>
                <a:spcPts val="400"/>
              </a:spcAft>
              <a:buClr>
                <a:srgbClr val="D8D8D8"/>
              </a:buClr>
              <a:buFont typeface="Arial"/>
              <a:buChar char="●"/>
              <a:defRPr sz="1400" b="0" i="0" u="none" strike="noStrike" cap="none">
                <a:solidFill>
                  <a:srgbClr val="D8D8D8"/>
                </a:solidFill>
                <a:latin typeface="Calibri"/>
                <a:ea typeface="Calibri"/>
                <a:cs typeface="Calibri"/>
                <a:sym typeface="Calibri"/>
              </a:defRPr>
            </a:lvl1pPr>
            <a:lvl2pPr marL="457200" marR="0" lvl="1" indent="0" algn="l" rtl="0">
              <a:spcBef>
                <a:spcPts val="0"/>
              </a:spcBef>
              <a:spcAft>
                <a:spcPts val="400"/>
              </a:spcAft>
              <a:buClr>
                <a:srgbClr val="D8D8D8"/>
              </a:buClr>
              <a:buFont typeface="Arial"/>
              <a:buChar char="○"/>
              <a:defRPr sz="1200" b="0" i="0" u="none" strike="noStrike" cap="none">
                <a:solidFill>
                  <a:srgbClr val="D8D8D8"/>
                </a:solidFill>
                <a:latin typeface="Calibri"/>
                <a:ea typeface="Calibri"/>
                <a:cs typeface="Calibri"/>
                <a:sym typeface="Calibri"/>
              </a:defRPr>
            </a:lvl2pPr>
            <a:lvl3pPr marL="914400" marR="0" lvl="2" indent="0" algn="l" rtl="0">
              <a:spcBef>
                <a:spcPts val="0"/>
              </a:spcBef>
              <a:spcAft>
                <a:spcPts val="400"/>
              </a:spcAft>
              <a:buClr>
                <a:srgbClr val="D8D8D8"/>
              </a:buClr>
              <a:buFont typeface="Arial"/>
              <a:buChar char="■"/>
              <a:defRPr sz="1000" b="0" i="0" u="none" strike="noStrike" cap="none">
                <a:solidFill>
                  <a:srgbClr val="D8D8D8"/>
                </a:solidFill>
                <a:latin typeface="Calibri"/>
                <a:ea typeface="Calibri"/>
                <a:cs typeface="Calibri"/>
                <a:sym typeface="Calibri"/>
              </a:defRPr>
            </a:lvl3pPr>
            <a:lvl4pPr marL="1371600" marR="0" lvl="3" indent="0" algn="l" rtl="0">
              <a:spcBef>
                <a:spcPts val="0"/>
              </a:spcBef>
              <a:spcAft>
                <a:spcPts val="400"/>
              </a:spcAft>
              <a:buClr>
                <a:srgbClr val="D8D8D8"/>
              </a:buClr>
              <a:buFont typeface="Arial"/>
              <a:buChar char="●"/>
              <a:defRPr sz="900" b="0" i="0" u="none" strike="noStrike" cap="none">
                <a:solidFill>
                  <a:srgbClr val="D8D8D8"/>
                </a:solidFill>
                <a:latin typeface="Calibri"/>
                <a:ea typeface="Calibri"/>
                <a:cs typeface="Calibri"/>
                <a:sym typeface="Calibri"/>
              </a:defRPr>
            </a:lvl4pPr>
            <a:lvl5pPr marL="1828800" marR="0" lvl="4" indent="0" algn="l" rtl="0">
              <a:spcBef>
                <a:spcPts val="0"/>
              </a:spcBef>
              <a:spcAft>
                <a:spcPts val="400"/>
              </a:spcAft>
              <a:buClr>
                <a:srgbClr val="D8D8D8"/>
              </a:buClr>
              <a:buFont typeface="Arial"/>
              <a:buChar char="○"/>
              <a:defRPr sz="900" b="0" i="0" u="none" strike="noStrike" cap="none">
                <a:solidFill>
                  <a:srgbClr val="D8D8D8"/>
                </a:solidFill>
                <a:latin typeface="Calibri"/>
                <a:ea typeface="Calibri"/>
                <a:cs typeface="Calibri"/>
                <a:sym typeface="Calibri"/>
              </a:defRPr>
            </a:lvl5pPr>
            <a:lvl6pPr marL="2286000" marR="0" lvl="5" indent="0" algn="l" rtl="0">
              <a:spcBef>
                <a:spcPts val="180"/>
              </a:spcBef>
              <a:buClr>
                <a:schemeClr val="dk1"/>
              </a:buClr>
              <a:buFont typeface="Arial"/>
              <a:buChar char="■"/>
              <a:defRPr sz="900" b="0" i="0" u="none" strike="noStrike" cap="none">
                <a:solidFill>
                  <a:schemeClr val="dk1"/>
                </a:solidFill>
                <a:latin typeface="Arial"/>
                <a:ea typeface="Arial"/>
                <a:cs typeface="Arial"/>
                <a:sym typeface="Arial"/>
              </a:defRPr>
            </a:lvl6pPr>
            <a:lvl7pPr marL="2743200" marR="0" lvl="6" indent="0" algn="l" rtl="0">
              <a:spcBef>
                <a:spcPts val="180"/>
              </a:spcBef>
              <a:buClr>
                <a:schemeClr val="dk1"/>
              </a:buClr>
              <a:buFont typeface="Arial"/>
              <a:buChar char="●"/>
              <a:defRPr sz="900" b="0" i="0" u="none" strike="noStrike" cap="none">
                <a:solidFill>
                  <a:schemeClr val="dk1"/>
                </a:solidFill>
                <a:latin typeface="Arial"/>
                <a:ea typeface="Arial"/>
                <a:cs typeface="Arial"/>
                <a:sym typeface="Arial"/>
              </a:defRPr>
            </a:lvl7pPr>
            <a:lvl8pPr marL="3200400" marR="0" lvl="7" indent="0" algn="l" rtl="0">
              <a:spcBef>
                <a:spcPts val="180"/>
              </a:spcBef>
              <a:buClr>
                <a:schemeClr val="dk1"/>
              </a:buClr>
              <a:buFont typeface="Arial"/>
              <a:buChar char="○"/>
              <a:defRPr sz="900" b="0" i="0" u="none" strike="noStrike" cap="none">
                <a:solidFill>
                  <a:schemeClr val="dk1"/>
                </a:solidFill>
                <a:latin typeface="Arial"/>
                <a:ea typeface="Arial"/>
                <a:cs typeface="Arial"/>
                <a:sym typeface="Arial"/>
              </a:defRPr>
            </a:lvl8pPr>
            <a:lvl9pPr marL="3657600" marR="0" lvl="8" indent="0" algn="l" rtl="0">
              <a:spcBef>
                <a:spcPts val="180"/>
              </a:spcBef>
              <a:buClr>
                <a:schemeClr val="dk1"/>
              </a:buClr>
              <a:buFont typeface="Arial"/>
              <a:buChar char="■"/>
              <a:defRPr sz="9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dt" idx="10"/>
          </p:nvPr>
        </p:nvSpPr>
        <p:spPr>
          <a:xfrm>
            <a:off x="495300" y="6492898"/>
            <a:ext cx="1028675"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1666851" y="6492898"/>
            <a:ext cx="5786477"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7596206" y="6492898"/>
            <a:ext cx="857255"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t-PT" sz="1200" b="0" i="0" u="none" strike="noStrike" cap="none">
                <a:solidFill>
                  <a:srgbClr val="888888"/>
                </a:solidFill>
                <a:latin typeface="Arial"/>
                <a:ea typeface="Arial"/>
                <a:cs typeface="Arial"/>
                <a:sym typeface="Arial"/>
              </a:rPr>
              <a:t>‹#›</a:t>
            </a:fld>
            <a:endParaRPr lang="pt-PT" sz="1200" b="0" i="0" u="none" strike="noStrike" cap="none">
              <a:solidFill>
                <a:srgbClr val="888888"/>
              </a:solidFill>
              <a:latin typeface="Arial"/>
              <a:ea typeface="Arial"/>
              <a:cs typeface="Arial"/>
              <a:sym typeface="Arial"/>
            </a:endParaRPr>
          </a:p>
        </p:txBody>
      </p:sp>
    </p:spTree>
    <p:extLst>
      <p:ext uri="{BB962C8B-B14F-4D97-AF65-F5344CB8AC3E}">
        <p14:creationId xmlns:p14="http://schemas.microsoft.com/office/powerpoint/2010/main" val="1047615563"/>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Em branco">
    <p:spTree>
      <p:nvGrpSpPr>
        <p:cNvPr id="1" name="Shape 45"/>
        <p:cNvGrpSpPr/>
        <p:nvPr/>
      </p:nvGrpSpPr>
      <p:grpSpPr>
        <a:xfrm>
          <a:off x="0" y="0"/>
          <a:ext cx="0" cy="0"/>
          <a:chOff x="0" y="0"/>
          <a:chExt cx="0" cy="0"/>
        </a:xfrm>
      </p:grpSpPr>
      <p:sp>
        <p:nvSpPr>
          <p:cNvPr id="46" name="Shape 46"/>
          <p:cNvSpPr txBox="1">
            <a:spLocks noGrp="1"/>
          </p:cNvSpPr>
          <p:nvPr>
            <p:ph type="dt" idx="10"/>
          </p:nvPr>
        </p:nvSpPr>
        <p:spPr>
          <a:xfrm>
            <a:off x="495300" y="6492898"/>
            <a:ext cx="1028675"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7" name="Shape 47"/>
          <p:cNvSpPr txBox="1">
            <a:spLocks noGrp="1"/>
          </p:cNvSpPr>
          <p:nvPr>
            <p:ph type="ftr" idx="11"/>
          </p:nvPr>
        </p:nvSpPr>
        <p:spPr>
          <a:xfrm>
            <a:off x="1666851" y="6492898"/>
            <a:ext cx="5786477"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sldNum" idx="12"/>
          </p:nvPr>
        </p:nvSpPr>
        <p:spPr>
          <a:xfrm>
            <a:off x="7596206" y="6492898"/>
            <a:ext cx="857255"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t-PT" sz="1200" b="0" i="0" u="none" strike="noStrike" cap="none">
                <a:solidFill>
                  <a:srgbClr val="888888"/>
                </a:solidFill>
                <a:latin typeface="Arial"/>
                <a:ea typeface="Arial"/>
                <a:cs typeface="Arial"/>
                <a:sym typeface="Arial"/>
              </a:rPr>
              <a:t>‹#›</a:t>
            </a:fld>
            <a:endParaRPr lang="pt-PT" sz="1200" b="0" i="0" u="none" strike="noStrike" cap="none">
              <a:solidFill>
                <a:srgbClr val="888888"/>
              </a:solidFill>
              <a:latin typeface="Arial"/>
              <a:ea typeface="Arial"/>
              <a:cs typeface="Arial"/>
              <a:sym typeface="Arial"/>
            </a:endParaRPr>
          </a:p>
        </p:txBody>
      </p:sp>
      <p:sp>
        <p:nvSpPr>
          <p:cNvPr id="49" name="Shape 49"/>
          <p:cNvSpPr txBox="1">
            <a:spLocks noGrp="1"/>
          </p:cNvSpPr>
          <p:nvPr>
            <p:ph type="title"/>
          </p:nvPr>
        </p:nvSpPr>
        <p:spPr>
          <a:xfrm>
            <a:off x="685800" y="1066800"/>
            <a:ext cx="8610599" cy="571503"/>
          </a:xfrm>
          <a:prstGeom prst="rect">
            <a:avLst/>
          </a:prstGeom>
          <a:noFill/>
          <a:ln>
            <a:noFill/>
          </a:ln>
        </p:spPr>
        <p:txBody>
          <a:bodyPr wrap="square" lIns="91425" tIns="91425" rIns="91425" bIns="91425" anchor="t" anchorCtr="0"/>
          <a:lstStyle>
            <a:lvl1pPr marL="0" marR="0" lvl="0" indent="0" algn="l" rtl="0">
              <a:spcBef>
                <a:spcPts val="0"/>
              </a:spcBef>
              <a:buClr>
                <a:schemeClr val="lt1"/>
              </a:buClr>
              <a:buFont typeface="Calibri"/>
              <a:buNone/>
              <a:defRPr sz="32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0" name="Shape 50"/>
          <p:cNvSpPr txBox="1">
            <a:spLocks noGrp="1"/>
          </p:cNvSpPr>
          <p:nvPr>
            <p:ph type="body" idx="1"/>
          </p:nvPr>
        </p:nvSpPr>
        <p:spPr>
          <a:xfrm>
            <a:off x="685800" y="1714488"/>
            <a:ext cx="8610599" cy="4572031"/>
          </a:xfrm>
          <a:prstGeom prst="rect">
            <a:avLst/>
          </a:prstGeom>
          <a:noFill/>
          <a:ln>
            <a:noFill/>
          </a:ln>
        </p:spPr>
        <p:txBody>
          <a:bodyPr wrap="square" lIns="91425" tIns="91425" rIns="91425" bIns="91425" anchor="t" anchorCtr="0"/>
          <a:lstStyle>
            <a:lvl1pPr marL="342900" marR="0" lvl="0" indent="-228600" algn="l" rtl="0">
              <a:spcBef>
                <a:spcPts val="0"/>
              </a:spcBef>
              <a:spcAft>
                <a:spcPts val="400"/>
              </a:spcAft>
              <a:buClr>
                <a:srgbClr val="D8D8D8"/>
              </a:buClr>
              <a:buSzPct val="100000"/>
              <a:buFont typeface="Arial"/>
              <a:buChar char="•"/>
              <a:defRPr sz="1800" b="0" i="0" u="none" strike="noStrike" cap="none">
                <a:solidFill>
                  <a:srgbClr val="D8D8D8"/>
                </a:solidFill>
                <a:latin typeface="Calibri"/>
                <a:ea typeface="Calibri"/>
                <a:cs typeface="Calibri"/>
                <a:sym typeface="Calibri"/>
              </a:defRPr>
            </a:lvl1pPr>
            <a:lvl2pPr marL="742950" marR="0" lvl="1" indent="-171450" algn="l" rtl="0">
              <a:spcBef>
                <a:spcPts val="0"/>
              </a:spcBef>
              <a:spcAft>
                <a:spcPts val="400"/>
              </a:spcAft>
              <a:buClr>
                <a:srgbClr val="D8D8D8"/>
              </a:buClr>
              <a:buSzPct val="100000"/>
              <a:buFont typeface="Arial"/>
              <a:buChar char="–"/>
              <a:defRPr sz="1800" b="0" i="0" u="none" strike="noStrike" cap="none">
                <a:solidFill>
                  <a:srgbClr val="D8D8D8"/>
                </a:solidFill>
                <a:latin typeface="Calibri"/>
                <a:ea typeface="Calibri"/>
                <a:cs typeface="Calibri"/>
                <a:sym typeface="Calibri"/>
              </a:defRPr>
            </a:lvl2pPr>
            <a:lvl3pPr marL="1143000" marR="0" lvl="2" indent="-228600" algn="l" rtl="0">
              <a:spcBef>
                <a:spcPts val="0"/>
              </a:spcBef>
              <a:spcAft>
                <a:spcPts val="400"/>
              </a:spcAft>
              <a:buClr>
                <a:srgbClr val="D8D8D8"/>
              </a:buClr>
              <a:buFont typeface="Arial"/>
              <a:buChar char="■"/>
              <a:defRPr sz="1800" b="0" i="0" u="none" strike="noStrike" cap="none">
                <a:solidFill>
                  <a:srgbClr val="D8D8D8"/>
                </a:solidFill>
                <a:latin typeface="Calibri"/>
                <a:ea typeface="Calibri"/>
                <a:cs typeface="Calibri"/>
                <a:sym typeface="Calibri"/>
              </a:defRPr>
            </a:lvl3pPr>
            <a:lvl4pPr marL="1600200" marR="0" lvl="3" indent="-114300" algn="l" rtl="0">
              <a:spcBef>
                <a:spcPts val="0"/>
              </a:spcBef>
              <a:spcAft>
                <a:spcPts val="400"/>
              </a:spcAft>
              <a:buClr>
                <a:srgbClr val="D8D8D8"/>
              </a:buClr>
              <a:buSzPct val="100000"/>
              <a:buFont typeface="Arial"/>
              <a:buChar char="–"/>
              <a:defRPr sz="1800" b="0" i="0" u="none" strike="noStrike" cap="none">
                <a:solidFill>
                  <a:srgbClr val="D8D8D8"/>
                </a:solidFill>
                <a:latin typeface="Calibri"/>
                <a:ea typeface="Calibri"/>
                <a:cs typeface="Calibri"/>
                <a:sym typeface="Calibri"/>
              </a:defRPr>
            </a:lvl4pPr>
            <a:lvl5pPr marL="2057400" marR="0" lvl="4" indent="-114300" algn="l" rtl="0">
              <a:spcBef>
                <a:spcPts val="0"/>
              </a:spcBef>
              <a:spcAft>
                <a:spcPts val="400"/>
              </a:spcAft>
              <a:buClr>
                <a:srgbClr val="D8D8D8"/>
              </a:buClr>
              <a:buSzPct val="100000"/>
              <a:buFont typeface="Arial"/>
              <a:buChar char="»"/>
              <a:defRPr sz="1800" b="0" i="0" u="none" strike="noStrike" cap="none">
                <a:solidFill>
                  <a:srgbClr val="D8D8D8"/>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091872310"/>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ntrada">
    <p:spTree>
      <p:nvGrpSpPr>
        <p:cNvPr id="1" name="Shape 51"/>
        <p:cNvGrpSpPr/>
        <p:nvPr/>
      </p:nvGrpSpPr>
      <p:grpSpPr>
        <a:xfrm>
          <a:off x="0" y="0"/>
          <a:ext cx="0" cy="0"/>
          <a:chOff x="0" y="0"/>
          <a:chExt cx="0" cy="0"/>
        </a:xfrm>
      </p:grpSpPr>
      <p:sp>
        <p:nvSpPr>
          <p:cNvPr id="52" name="Shape 52"/>
          <p:cNvSpPr txBox="1">
            <a:spLocks noGrp="1"/>
          </p:cNvSpPr>
          <p:nvPr>
            <p:ph type="dt" idx="10"/>
          </p:nvPr>
        </p:nvSpPr>
        <p:spPr>
          <a:xfrm>
            <a:off x="495300" y="6492898"/>
            <a:ext cx="1028675"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3" name="Shape 53"/>
          <p:cNvSpPr txBox="1"/>
          <p:nvPr/>
        </p:nvSpPr>
        <p:spPr>
          <a:xfrm flipH="1">
            <a:off x="6764158" y="4953000"/>
            <a:ext cx="182741" cy="374710"/>
          </a:xfrm>
          <a:prstGeom prst="rect">
            <a:avLst/>
          </a:prstGeom>
          <a:solidFill>
            <a:schemeClr val="lt1">
              <a:alpha val="69803"/>
            </a:schemeClr>
          </a:solidFill>
          <a:ln>
            <a:noFill/>
          </a:ln>
        </p:spPr>
        <p:txBody>
          <a:bodyPr wrap="square" lIns="91425" tIns="45700" rIns="91425" bIns="45700" anchor="t" anchorCtr="0">
            <a:noAutofit/>
          </a:bodyPr>
          <a:lstStyle/>
          <a:p>
            <a:pPr marL="342900" marR="0" lvl="0" indent="-342900" algn="l" rtl="0">
              <a:lnSpc>
                <a:spcPct val="100000"/>
              </a:lnSpc>
              <a:spcBef>
                <a:spcPts val="0"/>
              </a:spcBef>
              <a:spcAft>
                <a:spcPts val="0"/>
              </a:spcAft>
              <a:buClr>
                <a:schemeClr val="dk1"/>
              </a:buClr>
              <a:buFont typeface="Arial"/>
              <a:buNone/>
            </a:pPr>
            <a:endParaRPr sz="2000" b="0" i="0" u="none" strike="noStrike" cap="none">
              <a:solidFill>
                <a:srgbClr val="00CAEF"/>
              </a:solidFill>
              <a:latin typeface="Arial"/>
              <a:ea typeface="Arial"/>
              <a:cs typeface="Arial"/>
              <a:sym typeface="Arial"/>
            </a:endParaRPr>
          </a:p>
        </p:txBody>
      </p:sp>
    </p:spTree>
    <p:extLst>
      <p:ext uri="{BB962C8B-B14F-4D97-AF65-F5344CB8AC3E}">
        <p14:creationId xmlns:p14="http://schemas.microsoft.com/office/powerpoint/2010/main" val="2676512783"/>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entrada">
    <p:spTree>
      <p:nvGrpSpPr>
        <p:cNvPr id="1" name="Shape 54"/>
        <p:cNvGrpSpPr/>
        <p:nvPr/>
      </p:nvGrpSpPr>
      <p:grpSpPr>
        <a:xfrm>
          <a:off x="0" y="0"/>
          <a:ext cx="0" cy="0"/>
          <a:chOff x="0" y="0"/>
          <a:chExt cx="0" cy="0"/>
        </a:xfrm>
      </p:grpSpPr>
      <p:sp>
        <p:nvSpPr>
          <p:cNvPr id="55" name="Shape 55"/>
          <p:cNvSpPr txBox="1">
            <a:spLocks noGrp="1"/>
          </p:cNvSpPr>
          <p:nvPr>
            <p:ph type="dt" idx="10"/>
          </p:nvPr>
        </p:nvSpPr>
        <p:spPr>
          <a:xfrm>
            <a:off x="495300" y="6492898"/>
            <a:ext cx="1028675"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3291598524"/>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Shape 9"/>
        <p:cNvGrpSpPr/>
        <p:nvPr/>
      </p:nvGrpSpPr>
      <p:grpSpPr>
        <a:xfrm>
          <a:off x="0" y="0"/>
          <a:ext cx="0" cy="0"/>
          <a:chOff x="0" y="0"/>
          <a:chExt cx="0" cy="0"/>
        </a:xfrm>
      </p:grpSpPr>
      <p:sp>
        <p:nvSpPr>
          <p:cNvPr id="4" name="Retângulo: Cantos Arredondados 3">
            <a:extLst>
              <a:ext uri="{FF2B5EF4-FFF2-40B4-BE49-F238E27FC236}">
                <a16:creationId xmlns:a16="http://schemas.microsoft.com/office/drawing/2014/main" id="{CD0DF30C-F77B-4F2F-9EB1-3B93EBB0DB99}"/>
              </a:ext>
            </a:extLst>
          </p:cNvPr>
          <p:cNvSpPr/>
          <p:nvPr userDrawn="1"/>
        </p:nvSpPr>
        <p:spPr>
          <a:xfrm>
            <a:off x="324908" y="6390861"/>
            <a:ext cx="9214886" cy="467139"/>
          </a:xfrm>
          <a:prstGeom prst="roundRect">
            <a:avLst>
              <a:gd name="adj" fmla="val 6170"/>
            </a:avLst>
          </a:prstGeom>
          <a:solidFill>
            <a:srgbClr val="9A1A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solidFill>
                <a:srgbClr val="9A1A24"/>
              </a:solidFill>
            </a:endParaRPr>
          </a:p>
        </p:txBody>
      </p:sp>
      <p:sp>
        <p:nvSpPr>
          <p:cNvPr id="10" name="Shape 10"/>
          <p:cNvSpPr txBox="1">
            <a:spLocks noGrp="1"/>
          </p:cNvSpPr>
          <p:nvPr>
            <p:ph type="dt" idx="10"/>
          </p:nvPr>
        </p:nvSpPr>
        <p:spPr>
          <a:xfrm>
            <a:off x="495300" y="6492898"/>
            <a:ext cx="1028675"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1" name="Shape 11"/>
          <p:cNvSpPr txBox="1">
            <a:spLocks noGrp="1"/>
          </p:cNvSpPr>
          <p:nvPr>
            <p:ph type="ftr" idx="11"/>
          </p:nvPr>
        </p:nvSpPr>
        <p:spPr>
          <a:xfrm>
            <a:off x="1666851" y="6492898"/>
            <a:ext cx="6831106"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1" u="none" strike="noStrike" cap="none">
                <a:solidFill>
                  <a:srgbClr val="888888"/>
                </a:solidFill>
                <a:latin typeface="Kozuka Gothic Pro M" panose="020B0700000000000000" pitchFamily="34" charset="-128"/>
                <a:ea typeface="Kozuka Gothic Pro M" panose="020B0700000000000000" pitchFamily="34" charset="-128"/>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lang="pt-PT"/>
          </a:p>
        </p:txBody>
      </p:sp>
      <p:sp>
        <p:nvSpPr>
          <p:cNvPr id="12" name="Shape 12"/>
          <p:cNvSpPr txBox="1">
            <a:spLocks noGrp="1"/>
          </p:cNvSpPr>
          <p:nvPr>
            <p:ph type="sldNum" idx="12"/>
          </p:nvPr>
        </p:nvSpPr>
        <p:spPr>
          <a:xfrm>
            <a:off x="8632453" y="6492875"/>
            <a:ext cx="857255"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t-PT" sz="1200" b="0" i="0" u="none" strike="noStrike" cap="none">
                <a:solidFill>
                  <a:srgbClr val="888888"/>
                </a:solidFill>
                <a:latin typeface="Arial"/>
                <a:ea typeface="Arial"/>
                <a:cs typeface="Arial"/>
                <a:sym typeface="Arial"/>
              </a:rPr>
              <a:t>‹#›</a:t>
            </a:fld>
            <a:endParaRPr lang="pt-PT" sz="1200" b="0" i="0" u="none" strike="noStrike" cap="none">
              <a:solidFill>
                <a:srgbClr val="888888"/>
              </a:solidFill>
              <a:latin typeface="Arial"/>
              <a:ea typeface="Arial"/>
              <a:cs typeface="Arial"/>
              <a:sym typeface="Arial"/>
            </a:endParaRPr>
          </a:p>
        </p:txBody>
      </p:sp>
      <p:sp>
        <p:nvSpPr>
          <p:cNvPr id="13" name="Shape 13"/>
          <p:cNvSpPr txBox="1">
            <a:spLocks noGrp="1"/>
          </p:cNvSpPr>
          <p:nvPr>
            <p:ph type="title"/>
          </p:nvPr>
        </p:nvSpPr>
        <p:spPr>
          <a:xfrm>
            <a:off x="685800" y="1066800"/>
            <a:ext cx="8771399" cy="571503"/>
          </a:xfrm>
          <a:prstGeom prst="rect">
            <a:avLst/>
          </a:prstGeom>
          <a:noFill/>
          <a:ln>
            <a:noFill/>
          </a:ln>
        </p:spPr>
        <p:txBody>
          <a:bodyPr wrap="square" lIns="91425" tIns="91425" rIns="91425" bIns="91425" anchor="t" anchorCtr="0"/>
          <a:lstStyle>
            <a:lvl1pPr marL="0" marR="0" lvl="0" indent="0" algn="l" rtl="0">
              <a:spcBef>
                <a:spcPts val="0"/>
              </a:spcBef>
              <a:buClr>
                <a:schemeClr val="lt1"/>
              </a:buClr>
              <a:buFont typeface="Calibri"/>
              <a:buNone/>
              <a:defRPr sz="32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pic>
        <p:nvPicPr>
          <p:cNvPr id="15" name="Imagem 14">
            <a:extLst>
              <a:ext uri="{FF2B5EF4-FFF2-40B4-BE49-F238E27FC236}">
                <a16:creationId xmlns:a16="http://schemas.microsoft.com/office/drawing/2014/main" id="{D3441222-7DC4-AAA3-4880-5CB78D81CC04}"/>
              </a:ext>
            </a:extLst>
          </p:cNvPr>
          <p:cNvPicPr>
            <a:picLocks noChangeAspect="1"/>
          </p:cNvPicPr>
          <p:nvPr userDrawn="1"/>
        </p:nvPicPr>
        <p:blipFill>
          <a:blip r:embed="rId18"/>
          <a:stretch>
            <a:fillRect/>
          </a:stretch>
        </p:blipFill>
        <p:spPr>
          <a:xfrm>
            <a:off x="0" y="-10536"/>
            <a:ext cx="9906000" cy="996500"/>
          </a:xfrm>
          <a:prstGeom prst="rect">
            <a:avLst/>
          </a:prstGeom>
        </p:spPr>
      </p:pic>
    </p:spTree>
    <p:extLst>
      <p:ext uri="{BB962C8B-B14F-4D97-AF65-F5344CB8AC3E}">
        <p14:creationId xmlns:p14="http://schemas.microsoft.com/office/powerpoint/2010/main" val="2703164409"/>
      </p:ext>
    </p:extLst>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52" r:id="rId14"/>
    <p:sldLayoutId id="2147483655" r:id="rId15"/>
    <p:sldLayoutId id="2147483661" r:id="rId16"/>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ixaDeTexto 1">
            <a:extLst>
              <a:ext uri="{FF2B5EF4-FFF2-40B4-BE49-F238E27FC236}">
                <a16:creationId xmlns:a16="http://schemas.microsoft.com/office/drawing/2014/main" id="{E36CE6F5-8CA7-4383-A151-C2832D6337AE}"/>
              </a:ext>
            </a:extLst>
          </p:cNvPr>
          <p:cNvSpPr txBox="1"/>
          <p:nvPr/>
        </p:nvSpPr>
        <p:spPr>
          <a:xfrm>
            <a:off x="244593" y="4014065"/>
            <a:ext cx="8913440" cy="307777"/>
          </a:xfrm>
          <a:prstGeom prst="rect">
            <a:avLst/>
          </a:prstGeom>
          <a:noFill/>
        </p:spPr>
        <p:txBody>
          <a:bodyPr wrap="square" lIns="91440" tIns="45720" rIns="91440" bIns="45720" rtlCol="0" anchor="t">
            <a:spAutoFit/>
          </a:bodyPr>
          <a:lstStyle/>
          <a:p>
            <a:pPr>
              <a:spcBef>
                <a:spcPct val="20000"/>
              </a:spcBef>
            </a:pPr>
            <a:r>
              <a:rPr lang="pt-PT" sz="1400" err="1"/>
              <a:t>Group</a:t>
            </a:r>
            <a:r>
              <a:rPr lang="pt-PT" sz="1400"/>
              <a:t> </a:t>
            </a:r>
            <a:r>
              <a:rPr lang="pt-PT" sz="1400" err="1"/>
              <a:t>members</a:t>
            </a:r>
            <a:r>
              <a:rPr kumimoji="0" lang="pt-PT" sz="1400" b="0" i="0" u="none" strike="noStrike" kern="1200" cap="none" spc="0" normalizeH="0" baseline="0" noProof="0">
                <a:ln>
                  <a:noFill/>
                </a:ln>
                <a:effectLst/>
                <a:uLnTx/>
                <a:uFillTx/>
                <a:latin typeface="+mn-lt"/>
                <a:ea typeface="+mn-ea"/>
                <a:cs typeface="+mn-cs"/>
              </a:rPr>
              <a:t>:</a:t>
            </a:r>
          </a:p>
        </p:txBody>
      </p:sp>
      <p:sp>
        <p:nvSpPr>
          <p:cNvPr id="3" name="Título 2">
            <a:extLst>
              <a:ext uri="{FF2B5EF4-FFF2-40B4-BE49-F238E27FC236}">
                <a16:creationId xmlns:a16="http://schemas.microsoft.com/office/drawing/2014/main" id="{A20BB2CE-AD20-4EB4-9198-1AB0990B2FB7}"/>
              </a:ext>
            </a:extLst>
          </p:cNvPr>
          <p:cNvSpPr>
            <a:spLocks noGrp="1"/>
          </p:cNvSpPr>
          <p:nvPr>
            <p:ph type="title"/>
          </p:nvPr>
        </p:nvSpPr>
        <p:spPr>
          <a:xfrm>
            <a:off x="632519" y="2924670"/>
            <a:ext cx="8505945" cy="571503"/>
          </a:xfrm>
        </p:spPr>
        <p:txBody>
          <a:bodyPr/>
          <a:lstStyle/>
          <a:p>
            <a:pPr algn="ctr"/>
            <a:r>
              <a:rPr lang="en-US" sz="3200" cap="none">
                <a:solidFill>
                  <a:schemeClr val="tx1"/>
                </a:solidFill>
                <a:latin typeface="+mn-lt"/>
                <a:ea typeface="+mn-ea"/>
                <a:cs typeface="+mn-cs"/>
              </a:rPr>
              <a:t>Class 2DI2D</a:t>
            </a:r>
            <a:r>
              <a:rPr lang="en-US" sz="3200">
                <a:solidFill>
                  <a:schemeClr val="tx1"/>
                </a:solidFill>
                <a:latin typeface="+mn-lt"/>
                <a:ea typeface="+mn-ea"/>
                <a:cs typeface="+mn-cs"/>
              </a:rPr>
              <a:t>J</a:t>
            </a:r>
            <a:r>
              <a:rPr lang="en-US" sz="3200" cap="none">
                <a:solidFill>
                  <a:schemeClr val="tx1"/>
                </a:solidFill>
                <a:latin typeface="+mn-lt"/>
                <a:ea typeface="+mn-ea"/>
                <a:cs typeface="+mn-cs"/>
              </a:rPr>
              <a:t> Group</a:t>
            </a:r>
            <a:r>
              <a:rPr kumimoji="0" lang="en-US" sz="3200" b="0" i="0" u="none" strike="noStrike" kern="1200" cap="none" spc="0" normalizeH="0" baseline="0" noProof="0">
                <a:ln>
                  <a:noFill/>
                </a:ln>
                <a:solidFill>
                  <a:schemeClr val="tx1"/>
                </a:solidFill>
                <a:effectLst/>
                <a:uLnTx/>
                <a:uFillTx/>
                <a:latin typeface="+mn-lt"/>
                <a:ea typeface="+mn-ea"/>
                <a:cs typeface="+mn-cs"/>
              </a:rPr>
              <a:t> 094 </a:t>
            </a:r>
            <a:r>
              <a:rPr kumimoji="0" lang="en-US" sz="3200" b="1" i="0" u="none" strike="noStrike" kern="1200" cap="none" spc="0" normalizeH="0" baseline="0" noProof="0">
                <a:ln>
                  <a:noFill/>
                </a:ln>
                <a:solidFill>
                  <a:schemeClr val="tx1"/>
                </a:solidFill>
                <a:effectLst/>
                <a:uLnTx/>
                <a:uFillTx/>
                <a:latin typeface="+mn-lt"/>
                <a:ea typeface="+mn-ea"/>
                <a:cs typeface="+mn-cs"/>
              </a:rPr>
              <a:t>SPRINT 1</a:t>
            </a:r>
            <a:endParaRPr lang="en-US" sz="3200" b="1">
              <a:solidFill>
                <a:schemeClr val="tx1"/>
              </a:solidFill>
            </a:endParaRPr>
          </a:p>
        </p:txBody>
      </p:sp>
      <p:sp>
        <p:nvSpPr>
          <p:cNvPr id="4" name="Título 2">
            <a:extLst>
              <a:ext uri="{FF2B5EF4-FFF2-40B4-BE49-F238E27FC236}">
                <a16:creationId xmlns:a16="http://schemas.microsoft.com/office/drawing/2014/main" id="{DB1D8FD1-20D5-4B6F-506E-F430DA26CEBA}"/>
              </a:ext>
            </a:extLst>
          </p:cNvPr>
          <p:cNvSpPr txBox="1">
            <a:spLocks/>
          </p:cNvSpPr>
          <p:nvPr/>
        </p:nvSpPr>
        <p:spPr>
          <a:xfrm>
            <a:off x="414000" y="2123855"/>
            <a:ext cx="8182338" cy="571503"/>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lt1"/>
              </a:buClr>
              <a:buFont typeface="Calibri"/>
              <a:buNone/>
              <a:defRPr sz="4000" b="0" i="0" u="none" strike="noStrike" cap="none">
                <a:solidFill>
                  <a:srgbClr val="A5ABB0"/>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pPr algn="ctr"/>
            <a:r>
              <a:rPr lang="en-US" sz="3200" kern="0">
                <a:solidFill>
                  <a:schemeClr val="tx1"/>
                </a:solidFill>
                <a:latin typeface="+mn-lt"/>
                <a:ea typeface="+mn-ea"/>
                <a:cs typeface="+mn-cs"/>
              </a:rPr>
              <a:t>LAPR3 2024_2025</a:t>
            </a:r>
            <a:endParaRPr lang="en-US" sz="3200" kern="0">
              <a:solidFill>
                <a:schemeClr val="tx1"/>
              </a:solidFill>
            </a:endParaRPr>
          </a:p>
        </p:txBody>
      </p:sp>
      <p:graphicFrame>
        <p:nvGraphicFramePr>
          <p:cNvPr id="5" name="Tabela 4">
            <a:extLst>
              <a:ext uri="{FF2B5EF4-FFF2-40B4-BE49-F238E27FC236}">
                <a16:creationId xmlns:a16="http://schemas.microsoft.com/office/drawing/2014/main" id="{A7A502EE-944E-4A2F-52C8-1234A7F9536C}"/>
              </a:ext>
            </a:extLst>
          </p:cNvPr>
          <p:cNvGraphicFramePr>
            <a:graphicFrameLocks noGrp="1"/>
          </p:cNvGraphicFramePr>
          <p:nvPr>
            <p:extLst>
              <p:ext uri="{D42A27DB-BD31-4B8C-83A1-F6EECF244321}">
                <p14:modId xmlns:p14="http://schemas.microsoft.com/office/powerpoint/2010/main" val="500562011"/>
              </p:ext>
            </p:extLst>
          </p:nvPr>
        </p:nvGraphicFramePr>
        <p:xfrm>
          <a:off x="317484" y="4554125"/>
          <a:ext cx="9228475" cy="1980220"/>
        </p:xfrm>
        <a:graphic>
          <a:graphicData uri="http://schemas.openxmlformats.org/drawingml/2006/table">
            <a:tbl>
              <a:tblPr firstRow="1" bandRow="1">
                <a:tableStyleId>{93296810-A885-4BE3-A3E7-6D5BEEA58F35}</a:tableStyleId>
              </a:tblPr>
              <a:tblGrid>
                <a:gridCol w="1845695">
                  <a:extLst>
                    <a:ext uri="{9D8B030D-6E8A-4147-A177-3AD203B41FA5}">
                      <a16:colId xmlns:a16="http://schemas.microsoft.com/office/drawing/2014/main" val="1786404924"/>
                    </a:ext>
                  </a:extLst>
                </a:gridCol>
                <a:gridCol w="1845695">
                  <a:extLst>
                    <a:ext uri="{9D8B030D-6E8A-4147-A177-3AD203B41FA5}">
                      <a16:colId xmlns:a16="http://schemas.microsoft.com/office/drawing/2014/main" val="3388003712"/>
                    </a:ext>
                  </a:extLst>
                </a:gridCol>
                <a:gridCol w="1845695">
                  <a:extLst>
                    <a:ext uri="{9D8B030D-6E8A-4147-A177-3AD203B41FA5}">
                      <a16:colId xmlns:a16="http://schemas.microsoft.com/office/drawing/2014/main" val="3217887647"/>
                    </a:ext>
                  </a:extLst>
                </a:gridCol>
                <a:gridCol w="1845695">
                  <a:extLst>
                    <a:ext uri="{9D8B030D-6E8A-4147-A177-3AD203B41FA5}">
                      <a16:colId xmlns:a16="http://schemas.microsoft.com/office/drawing/2014/main" val="2465101990"/>
                    </a:ext>
                  </a:extLst>
                </a:gridCol>
                <a:gridCol w="1845695">
                  <a:extLst>
                    <a:ext uri="{9D8B030D-6E8A-4147-A177-3AD203B41FA5}">
                      <a16:colId xmlns:a16="http://schemas.microsoft.com/office/drawing/2014/main" val="1554615450"/>
                    </a:ext>
                  </a:extLst>
                </a:gridCol>
              </a:tblGrid>
              <a:tr h="652897">
                <a:tc>
                  <a:txBody>
                    <a:bodyPr/>
                    <a:lstStyle/>
                    <a:p>
                      <a:pPr algn="ctr"/>
                      <a:r>
                        <a:rPr lang="pt-PT"/>
                        <a:t>Diogo Veiros </a:t>
                      </a:r>
                    </a:p>
                    <a:p>
                      <a:pPr algn="ctr"/>
                      <a:r>
                        <a:rPr lang="pt-PT"/>
                        <a:t>(1230462)</a:t>
                      </a:r>
                    </a:p>
                  </a:txBody>
                  <a:tcPr/>
                </a:tc>
                <a:tc>
                  <a:txBody>
                    <a:bodyPr/>
                    <a:lstStyle/>
                    <a:p>
                      <a:pPr algn="ctr"/>
                      <a:r>
                        <a:rPr lang="pt-PT"/>
                        <a:t>Diogo Pereira </a:t>
                      </a:r>
                    </a:p>
                    <a:p>
                      <a:pPr algn="ctr"/>
                      <a:r>
                        <a:rPr lang="pt-PT"/>
                        <a:t>(1230948)</a:t>
                      </a:r>
                    </a:p>
                  </a:txBody>
                  <a:tcPr/>
                </a:tc>
                <a:tc>
                  <a:txBody>
                    <a:bodyPr/>
                    <a:lstStyle/>
                    <a:p>
                      <a:pPr algn="ctr"/>
                      <a:r>
                        <a:rPr lang="pt-PT"/>
                        <a:t>Tiago Sampaio</a:t>
                      </a:r>
                    </a:p>
                    <a:p>
                      <a:pPr algn="ctr"/>
                      <a:r>
                        <a:rPr lang="pt-PT"/>
                        <a:t>(1230917)</a:t>
                      </a:r>
                    </a:p>
                  </a:txBody>
                  <a:tcPr/>
                </a:tc>
                <a:tc>
                  <a:txBody>
                    <a:bodyPr/>
                    <a:lstStyle/>
                    <a:p>
                      <a:pPr algn="ctr"/>
                      <a:r>
                        <a:rPr lang="pt-PT"/>
                        <a:t>Vicente Sousa</a:t>
                      </a:r>
                    </a:p>
                    <a:p>
                      <a:pPr algn="ctr"/>
                      <a:r>
                        <a:rPr lang="pt-PT"/>
                        <a:t>(1211846)</a:t>
                      </a:r>
                    </a:p>
                  </a:txBody>
                  <a:tcPr/>
                </a:tc>
                <a:tc>
                  <a:txBody>
                    <a:bodyPr/>
                    <a:lstStyle/>
                    <a:p>
                      <a:pPr algn="ctr"/>
                      <a:endParaRPr lang="pt-PT"/>
                    </a:p>
                  </a:txBody>
                  <a:tcPr/>
                </a:tc>
                <a:extLst>
                  <a:ext uri="{0D108BD9-81ED-4DB2-BD59-A6C34878D82A}">
                    <a16:rowId xmlns:a16="http://schemas.microsoft.com/office/drawing/2014/main" val="2471333584"/>
                  </a:ext>
                </a:extLst>
              </a:tr>
              <a:tr h="1327323">
                <a:tc>
                  <a:txBody>
                    <a:bodyPr/>
                    <a:lstStyle/>
                    <a:p>
                      <a:pPr algn="ctr"/>
                      <a:endParaRPr lang="pt-PT"/>
                    </a:p>
                    <a:p>
                      <a:pPr algn="ctr"/>
                      <a:endParaRPr lang="pt-PT"/>
                    </a:p>
                  </a:txBody>
                  <a:tcPr>
                    <a:solidFill>
                      <a:schemeClr val="bg1">
                        <a:lumMod val="95000"/>
                      </a:schemeClr>
                    </a:solidFill>
                  </a:tcPr>
                </a:tc>
                <a:tc>
                  <a:txBody>
                    <a:bodyPr/>
                    <a:lstStyle/>
                    <a:p>
                      <a:endParaRPr lang="pt-PT"/>
                    </a:p>
                    <a:p>
                      <a:endParaRPr lang="pt-PT"/>
                    </a:p>
                  </a:txBody>
                  <a:tcPr>
                    <a:solidFill>
                      <a:schemeClr val="bg1">
                        <a:lumMod val="95000"/>
                      </a:schemeClr>
                    </a:solidFill>
                  </a:tcPr>
                </a:tc>
                <a:tc>
                  <a:txBody>
                    <a:bodyPr/>
                    <a:lstStyle/>
                    <a:p>
                      <a:endParaRPr lang="pt-PT"/>
                    </a:p>
                  </a:txBody>
                  <a:tcPr>
                    <a:solidFill>
                      <a:schemeClr val="bg1">
                        <a:lumMod val="95000"/>
                      </a:schemeClr>
                    </a:solidFill>
                  </a:tcPr>
                </a:tc>
                <a:tc>
                  <a:txBody>
                    <a:bodyPr/>
                    <a:lstStyle/>
                    <a:p>
                      <a:endParaRPr lang="pt-PT"/>
                    </a:p>
                  </a:txBody>
                  <a:tcPr>
                    <a:solidFill>
                      <a:schemeClr val="bg1">
                        <a:lumMod val="95000"/>
                      </a:schemeClr>
                    </a:solidFill>
                  </a:tcPr>
                </a:tc>
                <a:tc>
                  <a:txBody>
                    <a:bodyPr/>
                    <a:lstStyle/>
                    <a:p>
                      <a:endParaRPr lang="pt-PT"/>
                    </a:p>
                  </a:txBody>
                  <a:tcPr>
                    <a:solidFill>
                      <a:schemeClr val="bg1">
                        <a:lumMod val="95000"/>
                      </a:schemeClr>
                    </a:solidFill>
                  </a:tcPr>
                </a:tc>
                <a:extLst>
                  <a:ext uri="{0D108BD9-81ED-4DB2-BD59-A6C34878D82A}">
                    <a16:rowId xmlns:a16="http://schemas.microsoft.com/office/drawing/2014/main" val="4095273831"/>
                  </a:ext>
                </a:extLst>
              </a:tr>
            </a:tbl>
          </a:graphicData>
        </a:graphic>
      </p:graphicFrame>
      <p:pic>
        <p:nvPicPr>
          <p:cNvPr id="7" name="Imagem 6" descr="Uma imagem com Cara humana, sorrir, pessoa, vestuário&#10;&#10;Descrição gerada automaticamente">
            <a:extLst>
              <a:ext uri="{FF2B5EF4-FFF2-40B4-BE49-F238E27FC236}">
                <a16:creationId xmlns:a16="http://schemas.microsoft.com/office/drawing/2014/main" id="{4282D96D-77E9-01B4-EF41-894525C9A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2730" y="5319210"/>
            <a:ext cx="1080120" cy="1080120"/>
          </a:xfrm>
          <a:prstGeom prst="rect">
            <a:avLst/>
          </a:prstGeom>
        </p:spPr>
      </p:pic>
      <p:pic>
        <p:nvPicPr>
          <p:cNvPr id="8" name="Imagem 7" descr="Uma imagem com pessoa, céu, ar livre, camisa&#10;&#10;Descrição gerada automaticamente">
            <a:extLst>
              <a:ext uri="{FF2B5EF4-FFF2-40B4-BE49-F238E27FC236}">
                <a16:creationId xmlns:a16="http://schemas.microsoft.com/office/drawing/2014/main" id="{1AA75B3A-EDB4-5CA7-4F81-0E64977B3F98}"/>
              </a:ext>
            </a:extLst>
          </p:cNvPr>
          <p:cNvPicPr>
            <a:picLocks noChangeAspect="1"/>
          </p:cNvPicPr>
          <p:nvPr/>
        </p:nvPicPr>
        <p:blipFill>
          <a:blip r:embed="rId3"/>
          <a:stretch>
            <a:fillRect/>
          </a:stretch>
        </p:blipFill>
        <p:spPr>
          <a:xfrm>
            <a:off x="636580" y="5319210"/>
            <a:ext cx="1080120" cy="1080120"/>
          </a:xfrm>
          <a:prstGeom prst="rect">
            <a:avLst/>
          </a:prstGeom>
        </p:spPr>
      </p:pic>
      <p:pic>
        <p:nvPicPr>
          <p:cNvPr id="6" name="Picture 5" descr="A person wearing glasses and a black shirt&#10;&#10;Description automatically generated">
            <a:extLst>
              <a:ext uri="{FF2B5EF4-FFF2-40B4-BE49-F238E27FC236}">
                <a16:creationId xmlns:a16="http://schemas.microsoft.com/office/drawing/2014/main" id="{2DCC1FB3-E653-7FE6-B4B1-AE8463E5E9E5}"/>
              </a:ext>
            </a:extLst>
          </p:cNvPr>
          <p:cNvPicPr>
            <a:picLocks noChangeAspect="1"/>
          </p:cNvPicPr>
          <p:nvPr/>
        </p:nvPicPr>
        <p:blipFill>
          <a:blip r:embed="rId4"/>
          <a:stretch>
            <a:fillRect/>
          </a:stretch>
        </p:blipFill>
        <p:spPr>
          <a:xfrm>
            <a:off x="4360962" y="5294695"/>
            <a:ext cx="1048394" cy="1135393"/>
          </a:xfrm>
          <a:prstGeom prst="rect">
            <a:avLst/>
          </a:prstGeom>
        </p:spPr>
      </p:pic>
      <p:pic>
        <p:nvPicPr>
          <p:cNvPr id="9" name="Imagem 8" descr="Homem pousando para foto&#10;&#10;Descrição gerada automaticamente">
            <a:extLst>
              <a:ext uri="{FF2B5EF4-FFF2-40B4-BE49-F238E27FC236}">
                <a16:creationId xmlns:a16="http://schemas.microsoft.com/office/drawing/2014/main" id="{CB7292CD-CC23-50A8-4C1E-A5F15B399FA0}"/>
              </a:ext>
            </a:extLst>
          </p:cNvPr>
          <p:cNvPicPr>
            <a:picLocks noChangeAspect="1"/>
          </p:cNvPicPr>
          <p:nvPr/>
        </p:nvPicPr>
        <p:blipFill>
          <a:blip r:embed="rId5"/>
          <a:stretch>
            <a:fillRect/>
          </a:stretch>
        </p:blipFill>
        <p:spPr>
          <a:xfrm>
            <a:off x="6254738" y="5289541"/>
            <a:ext cx="1113563" cy="1113395"/>
          </a:xfrm>
          <a:prstGeom prst="rect">
            <a:avLst/>
          </a:prstGeom>
        </p:spPr>
      </p:pic>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DDAB02-0C46-32BB-53C4-916C3014792A}"/>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AFF44D38-08C7-FBA0-B909-14AE87E3D0F6}"/>
              </a:ext>
            </a:extLst>
          </p:cNvPr>
          <p:cNvSpPr>
            <a:spLocks noGrp="1"/>
          </p:cNvSpPr>
          <p:nvPr>
            <p:ph type="title"/>
          </p:nvPr>
        </p:nvSpPr>
        <p:spPr/>
        <p:txBody>
          <a:bodyPr/>
          <a:lstStyle/>
          <a:p>
            <a:r>
              <a:rPr lang="en-US" sz="3200" cap="none">
                <a:solidFill>
                  <a:schemeClr val="tx1"/>
                </a:solidFill>
              </a:rPr>
              <a:t>Issues / Assumptions / unanswered questions</a:t>
            </a:r>
            <a:endParaRPr lang="en-US" sz="3200" cap="none"/>
          </a:p>
        </p:txBody>
      </p:sp>
      <p:graphicFrame>
        <p:nvGraphicFramePr>
          <p:cNvPr id="3" name="Tabela 2">
            <a:extLst>
              <a:ext uri="{FF2B5EF4-FFF2-40B4-BE49-F238E27FC236}">
                <a16:creationId xmlns:a16="http://schemas.microsoft.com/office/drawing/2014/main" id="{F6BEB910-9353-7206-4C32-84A64B4614D4}"/>
              </a:ext>
            </a:extLst>
          </p:cNvPr>
          <p:cNvGraphicFramePr>
            <a:graphicFrameLocks noGrp="1"/>
          </p:cNvGraphicFramePr>
          <p:nvPr>
            <p:extLst>
              <p:ext uri="{D42A27DB-BD31-4B8C-83A1-F6EECF244321}">
                <p14:modId xmlns:p14="http://schemas.microsoft.com/office/powerpoint/2010/main" val="2546096981"/>
              </p:ext>
            </p:extLst>
          </p:nvPr>
        </p:nvGraphicFramePr>
        <p:xfrm>
          <a:off x="414000" y="1673805"/>
          <a:ext cx="9129510" cy="4531510"/>
        </p:xfrm>
        <a:graphic>
          <a:graphicData uri="http://schemas.openxmlformats.org/drawingml/2006/table">
            <a:tbl>
              <a:tblPr firstRow="1" bandRow="1">
                <a:tableStyleId>{912C8C85-51F0-491E-9774-3900AFEF0FD7}</a:tableStyleId>
              </a:tblPr>
              <a:tblGrid>
                <a:gridCol w="413395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530170">
                  <a:extLst>
                    <a:ext uri="{9D8B030D-6E8A-4147-A177-3AD203B41FA5}">
                      <a16:colId xmlns:a16="http://schemas.microsoft.com/office/drawing/2014/main" val="1777303491"/>
                    </a:ext>
                  </a:extLst>
                </a:gridCol>
                <a:gridCol w="1890210">
                  <a:extLst>
                    <a:ext uri="{9D8B030D-6E8A-4147-A177-3AD203B41FA5}">
                      <a16:colId xmlns:a16="http://schemas.microsoft.com/office/drawing/2014/main" val="2634392098"/>
                    </a:ext>
                  </a:extLst>
                </a:gridCol>
              </a:tblGrid>
              <a:tr h="630070">
                <a:tc>
                  <a:txBody>
                    <a:bodyPr/>
                    <a:lstStyle/>
                    <a:p>
                      <a:pPr algn="ctr"/>
                      <a:r>
                        <a:rPr lang="en-US" sz="1200" noProof="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Responsible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Date / sprint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Related issue / </a:t>
                      </a:r>
                    </a:p>
                    <a:p>
                      <a:pPr algn="ctr"/>
                      <a:r>
                        <a:rPr lang="en-US" noProof="0"/>
                        <a:t>item in Git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934305">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implement a simulator that processes all the items,</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efficiently manage the production workflow and ensure that all items are processed in a timely manner.</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#32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370840">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calculate the total production time for the items,</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analyze production efficiency and identify any bottlenecks in the workflow.</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1230948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#33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r h="370839">
                <a:tc>
                  <a:txBody>
                    <a:bodyPr/>
                    <a:lstStyle/>
                    <a:p>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calculate execution times by each operation,</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evaluate the efficiency of each operation and identify opportunities for improvement in the production process.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1230917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#34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5709446"/>
                  </a:ext>
                </a:extLst>
              </a:tr>
            </a:tbl>
          </a:graphicData>
        </a:graphic>
      </p:graphicFrame>
    </p:spTree>
    <p:extLst>
      <p:ext uri="{BB962C8B-B14F-4D97-AF65-F5344CB8AC3E}">
        <p14:creationId xmlns:p14="http://schemas.microsoft.com/office/powerpoint/2010/main" val="2732433695"/>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75B63A-AA81-58EE-FC62-368364A1571E}"/>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B48F20B2-A3CB-678F-9A95-CC93965F2316}"/>
              </a:ext>
            </a:extLst>
          </p:cNvPr>
          <p:cNvSpPr>
            <a:spLocks noGrp="1"/>
          </p:cNvSpPr>
          <p:nvPr>
            <p:ph type="title"/>
          </p:nvPr>
        </p:nvSpPr>
        <p:spPr/>
        <p:txBody>
          <a:bodyPr/>
          <a:lstStyle/>
          <a:p>
            <a:r>
              <a:rPr lang="en-US" sz="3200" cap="none">
                <a:solidFill>
                  <a:schemeClr val="tx1"/>
                </a:solidFill>
              </a:rPr>
              <a:t>Issues / Assumptions / unanswered questions</a:t>
            </a:r>
            <a:endParaRPr lang="en-US" sz="3200" cap="none"/>
          </a:p>
        </p:txBody>
      </p:sp>
      <p:graphicFrame>
        <p:nvGraphicFramePr>
          <p:cNvPr id="3" name="Tabela 2">
            <a:extLst>
              <a:ext uri="{FF2B5EF4-FFF2-40B4-BE49-F238E27FC236}">
                <a16:creationId xmlns:a16="http://schemas.microsoft.com/office/drawing/2014/main" id="{77F4DBCB-7115-A459-F957-C1111A2D15AA}"/>
              </a:ext>
            </a:extLst>
          </p:cNvPr>
          <p:cNvGraphicFramePr>
            <a:graphicFrameLocks noGrp="1"/>
          </p:cNvGraphicFramePr>
          <p:nvPr>
            <p:extLst>
              <p:ext uri="{D42A27DB-BD31-4B8C-83A1-F6EECF244321}">
                <p14:modId xmlns:p14="http://schemas.microsoft.com/office/powerpoint/2010/main" val="3896684750"/>
              </p:ext>
            </p:extLst>
          </p:nvPr>
        </p:nvGraphicFramePr>
        <p:xfrm>
          <a:off x="414000" y="1673805"/>
          <a:ext cx="9129510" cy="4226710"/>
        </p:xfrm>
        <a:graphic>
          <a:graphicData uri="http://schemas.openxmlformats.org/drawingml/2006/table">
            <a:tbl>
              <a:tblPr firstRow="1" bandRow="1">
                <a:tableStyleId>{912C8C85-51F0-491E-9774-3900AFEF0FD7}</a:tableStyleId>
              </a:tblPr>
              <a:tblGrid>
                <a:gridCol w="413395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530170">
                  <a:extLst>
                    <a:ext uri="{9D8B030D-6E8A-4147-A177-3AD203B41FA5}">
                      <a16:colId xmlns:a16="http://schemas.microsoft.com/office/drawing/2014/main" val="1777303491"/>
                    </a:ext>
                  </a:extLst>
                </a:gridCol>
                <a:gridCol w="1890210">
                  <a:extLst>
                    <a:ext uri="{9D8B030D-6E8A-4147-A177-3AD203B41FA5}">
                      <a16:colId xmlns:a16="http://schemas.microsoft.com/office/drawing/2014/main" val="2634392098"/>
                    </a:ext>
                  </a:extLst>
                </a:gridCol>
              </a:tblGrid>
              <a:tr h="630070">
                <a:tc>
                  <a:txBody>
                    <a:bodyPr/>
                    <a:lstStyle/>
                    <a:p>
                      <a:pPr algn="ctr"/>
                      <a:r>
                        <a:rPr lang="en-US" sz="1200" noProof="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Responsible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Date / sprint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Related issue / </a:t>
                      </a:r>
                    </a:p>
                    <a:p>
                      <a:pPr algn="ctr"/>
                      <a:r>
                        <a:rPr lang="en-US" noProof="0"/>
                        <a:t>item in Git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934305">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present a list of machines with total time of operation and percentages relative to the operation time and total execution time, sorted in ascending order of the percentage of execution time relative to the total time,</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identify which machines are the most efficient and make informed decisions regarding resource allocation and process improvement.</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1230917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#35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370840">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present average execution times per operation and the corresponding waiting times,</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analyze the efficiency of each operation and identify areas for improvement in the production process.</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bl>
          </a:graphicData>
        </a:graphic>
      </p:graphicFrame>
    </p:spTree>
    <p:extLst>
      <p:ext uri="{BB962C8B-B14F-4D97-AF65-F5344CB8AC3E}">
        <p14:creationId xmlns:p14="http://schemas.microsoft.com/office/powerpoint/2010/main" val="387529859"/>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F2FB13-B743-EF5E-8AA2-058FEC8ED217}"/>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DA83B3DC-C311-2D0D-6689-5EC450F5BED0}"/>
              </a:ext>
            </a:extLst>
          </p:cNvPr>
          <p:cNvSpPr>
            <a:spLocks noGrp="1"/>
          </p:cNvSpPr>
          <p:nvPr>
            <p:ph type="title"/>
          </p:nvPr>
        </p:nvSpPr>
        <p:spPr/>
        <p:txBody>
          <a:bodyPr/>
          <a:lstStyle/>
          <a:p>
            <a:r>
              <a:rPr lang="en-US" sz="3200" cap="none">
                <a:solidFill>
                  <a:schemeClr val="tx1"/>
                </a:solidFill>
              </a:rPr>
              <a:t>Issues / Assumptions / unanswered questions</a:t>
            </a:r>
            <a:endParaRPr lang="en-US" sz="3200" cap="none"/>
          </a:p>
        </p:txBody>
      </p:sp>
      <p:graphicFrame>
        <p:nvGraphicFramePr>
          <p:cNvPr id="3" name="Tabela 2">
            <a:extLst>
              <a:ext uri="{FF2B5EF4-FFF2-40B4-BE49-F238E27FC236}">
                <a16:creationId xmlns:a16="http://schemas.microsoft.com/office/drawing/2014/main" id="{A045DA25-4EB0-28CE-503C-03FBCEEBA786}"/>
              </a:ext>
            </a:extLst>
          </p:cNvPr>
          <p:cNvGraphicFramePr>
            <a:graphicFrameLocks noGrp="1"/>
          </p:cNvGraphicFramePr>
          <p:nvPr>
            <p:extLst>
              <p:ext uri="{D42A27DB-BD31-4B8C-83A1-F6EECF244321}">
                <p14:modId xmlns:p14="http://schemas.microsoft.com/office/powerpoint/2010/main" val="1035807837"/>
              </p:ext>
            </p:extLst>
          </p:nvPr>
        </p:nvGraphicFramePr>
        <p:xfrm>
          <a:off x="414000" y="1673805"/>
          <a:ext cx="9129510" cy="3474720"/>
        </p:xfrm>
        <a:graphic>
          <a:graphicData uri="http://schemas.openxmlformats.org/drawingml/2006/table">
            <a:tbl>
              <a:tblPr firstRow="1" bandRow="1">
                <a:tableStyleId>{912C8C85-51F0-491E-9774-3900AFEF0FD7}</a:tableStyleId>
              </a:tblPr>
              <a:tblGrid>
                <a:gridCol w="413395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530170">
                  <a:extLst>
                    <a:ext uri="{9D8B030D-6E8A-4147-A177-3AD203B41FA5}">
                      <a16:colId xmlns:a16="http://schemas.microsoft.com/office/drawing/2014/main" val="1777303491"/>
                    </a:ext>
                  </a:extLst>
                </a:gridCol>
                <a:gridCol w="1890210">
                  <a:extLst>
                    <a:ext uri="{9D8B030D-6E8A-4147-A177-3AD203B41FA5}">
                      <a16:colId xmlns:a16="http://schemas.microsoft.com/office/drawing/2014/main" val="2634392098"/>
                    </a:ext>
                  </a:extLst>
                </a:gridCol>
              </a:tblGrid>
              <a:tr h="474721">
                <a:tc>
                  <a:txBody>
                    <a:bodyPr/>
                    <a:lstStyle/>
                    <a:p>
                      <a:pPr algn="ctr"/>
                      <a:r>
                        <a:rPr lang="en-US" sz="1200" noProof="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Responsible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Date / sprint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Related issue / </a:t>
                      </a:r>
                    </a:p>
                    <a:p>
                      <a:pPr algn="ctr"/>
                      <a:r>
                        <a:rPr lang="en-US" noProof="0"/>
                        <a:t>item in Git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1256616">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produce a listing representing the flow dependency between machines,</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analyze the relationships between machines in the production process and optimize workflows.</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1452089">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consider an improvement to the simulator developed in USEI02 that takes into account a processing order based on priority,</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ensure that higher priority items are processed more quickly, leading to increased efficiency in the production workflow.</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bl>
          </a:graphicData>
        </a:graphic>
      </p:graphicFrame>
    </p:spTree>
    <p:extLst>
      <p:ext uri="{BB962C8B-B14F-4D97-AF65-F5344CB8AC3E}">
        <p14:creationId xmlns:p14="http://schemas.microsoft.com/office/powerpoint/2010/main" val="3978943723"/>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68BA9A-5435-263A-B9DD-181C59F83895}"/>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1C64C85E-5443-33A0-F8B0-617A6DFFACE8}"/>
              </a:ext>
            </a:extLst>
          </p:cNvPr>
          <p:cNvSpPr>
            <a:spLocks noGrp="1"/>
          </p:cNvSpPr>
          <p:nvPr>
            <p:ph type="title"/>
          </p:nvPr>
        </p:nvSpPr>
        <p:spPr/>
        <p:txBody>
          <a:bodyPr/>
          <a:lstStyle/>
          <a:p>
            <a:r>
              <a:rPr lang="en-US" sz="3200" cap="none">
                <a:solidFill>
                  <a:schemeClr val="tx1"/>
                </a:solidFill>
              </a:rPr>
              <a:t>Issues / Assumptions / unanswered questions</a:t>
            </a:r>
            <a:endParaRPr lang="en-US" sz="3200" cap="none"/>
          </a:p>
        </p:txBody>
      </p:sp>
      <p:graphicFrame>
        <p:nvGraphicFramePr>
          <p:cNvPr id="3" name="Tabela 2">
            <a:extLst>
              <a:ext uri="{FF2B5EF4-FFF2-40B4-BE49-F238E27FC236}">
                <a16:creationId xmlns:a16="http://schemas.microsoft.com/office/drawing/2014/main" id="{74F0F64B-C670-3A27-3186-63565D261DAA}"/>
              </a:ext>
            </a:extLst>
          </p:cNvPr>
          <p:cNvGraphicFramePr>
            <a:graphicFrameLocks noGrp="1"/>
          </p:cNvGraphicFramePr>
          <p:nvPr>
            <p:extLst>
              <p:ext uri="{D42A27DB-BD31-4B8C-83A1-F6EECF244321}">
                <p14:modId xmlns:p14="http://schemas.microsoft.com/office/powerpoint/2010/main" val="3099056901"/>
              </p:ext>
            </p:extLst>
          </p:nvPr>
        </p:nvGraphicFramePr>
        <p:xfrm>
          <a:off x="414000" y="1673805"/>
          <a:ext cx="9129510" cy="3799990"/>
        </p:xfrm>
        <a:graphic>
          <a:graphicData uri="http://schemas.openxmlformats.org/drawingml/2006/table">
            <a:tbl>
              <a:tblPr firstRow="1" bandRow="1">
                <a:tableStyleId>{912C8C85-51F0-491E-9774-3900AFEF0FD7}</a:tableStyleId>
              </a:tblPr>
              <a:tblGrid>
                <a:gridCol w="413395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530170">
                  <a:extLst>
                    <a:ext uri="{9D8B030D-6E8A-4147-A177-3AD203B41FA5}">
                      <a16:colId xmlns:a16="http://schemas.microsoft.com/office/drawing/2014/main" val="1777303491"/>
                    </a:ext>
                  </a:extLst>
                </a:gridCol>
                <a:gridCol w="1890210">
                  <a:extLst>
                    <a:ext uri="{9D8B030D-6E8A-4147-A177-3AD203B41FA5}">
                      <a16:colId xmlns:a16="http://schemas.microsoft.com/office/drawing/2014/main" val="2634392098"/>
                    </a:ext>
                  </a:extLst>
                </a:gridCol>
              </a:tblGrid>
              <a:tr h="630070">
                <a:tc>
                  <a:txBody>
                    <a:bodyPr/>
                    <a:lstStyle/>
                    <a:p>
                      <a:pPr algn="ctr"/>
                      <a:r>
                        <a:rPr lang="en-US" sz="1200" noProof="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Responsible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Date / sprint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Related issue / </a:t>
                      </a:r>
                    </a:p>
                    <a:p>
                      <a:pPr algn="ctr"/>
                      <a:r>
                        <a:rPr lang="en-US" noProof="0"/>
                        <a:t>item in Git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934305">
                <a:tc>
                  <a:txBody>
                    <a:bodyPr/>
                    <a:lstStyle/>
                    <a:p>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 product owner,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the domain model to be created at the conceptual level,</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have a clear and shared understanding of the system's structure, ensuring effective communication between stakeholders and developers.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p>
                      <a:pPr algn="ctr"/>
                      <a:r>
                        <a:rPr lang="pt-PT"/>
                        <a:t>1230948</a:t>
                      </a:r>
                    </a:p>
                    <a:p>
                      <a:pPr algn="ctr"/>
                      <a:r>
                        <a:rPr lang="pt-PT"/>
                        <a:t>1230917</a:t>
                      </a:r>
                    </a:p>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370840">
                <a:tc>
                  <a:txBody>
                    <a:bodyPr/>
                    <a:lstStyle/>
                    <a:p>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 product owner,</a:t>
                      </a:r>
                      <a:br>
                        <a:rPr lang="en-US" sz="1400" b="0" i="0" u="none" strike="noStrike" cap="none">
                          <a:solidFill>
                            <a:schemeClr val="tx1"/>
                          </a:solidFill>
                          <a:effectLst/>
                          <a:latin typeface="+mn-lt"/>
                          <a:ea typeface="+mn-ea"/>
                          <a:cs typeface="+mn-cs"/>
                          <a:sym typeface="Arial"/>
                        </a:rPr>
                      </a:br>
                      <a:r>
                        <a:rPr lang="en-US" sz="1400" b="1" i="0" u="none" strike="noStrike" cap="none">
                          <a:solidFill>
                            <a:schemeClr val="tx1"/>
                          </a:solidFill>
                          <a:effectLst/>
                          <a:latin typeface="+mn-lt"/>
                          <a:ea typeface="+mn-ea"/>
                          <a:cs typeface="+mn-cs"/>
                          <a:sym typeface="Arial"/>
                        </a:rPr>
                        <a:t>I intend</a:t>
                      </a:r>
                      <a:r>
                        <a:rPr lang="en-US" sz="1400" b="0" i="0" u="none" strike="noStrike" cap="none">
                          <a:solidFill>
                            <a:schemeClr val="tx1"/>
                          </a:solidFill>
                          <a:effectLst/>
                          <a:latin typeface="+mn-lt"/>
                          <a:ea typeface="+mn-ea"/>
                          <a:cs typeface="+mn-cs"/>
                          <a:sym typeface="Arial"/>
                        </a:rPr>
                        <a:t> to present the simulation tools’ functionality and results through a user-friendly text-based interface,</a:t>
                      </a:r>
                      <a:br>
                        <a:rPr lang="en-US" sz="1400" b="0" i="0" u="none" strike="noStrike" cap="none">
                          <a:solidFill>
                            <a:schemeClr val="tx1"/>
                          </a:solidFill>
                          <a:effectLst/>
                          <a:latin typeface="+mn-lt"/>
                          <a:ea typeface="+mn-ea"/>
                          <a:cs typeface="+mn-cs"/>
                          <a:sym typeface="Arial"/>
                        </a:rPr>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users can easily interact with the tools and understand the outcomes of the simulations without any technical barriers.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#39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bl>
          </a:graphicData>
        </a:graphic>
      </p:graphicFrame>
    </p:spTree>
    <p:extLst>
      <p:ext uri="{BB962C8B-B14F-4D97-AF65-F5344CB8AC3E}">
        <p14:creationId xmlns:p14="http://schemas.microsoft.com/office/powerpoint/2010/main" val="4156982896"/>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40C6FD-5DD4-B4FA-238E-53B95370E092}"/>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DF4F6748-D87C-DA34-82B3-F6C018098501}"/>
              </a:ext>
            </a:extLst>
          </p:cNvPr>
          <p:cNvSpPr>
            <a:spLocks noGrp="1"/>
          </p:cNvSpPr>
          <p:nvPr>
            <p:ph type="title"/>
          </p:nvPr>
        </p:nvSpPr>
        <p:spPr/>
        <p:txBody>
          <a:bodyPr/>
          <a:lstStyle/>
          <a:p>
            <a:r>
              <a:rPr lang="en-US" sz="3200" cap="none">
                <a:solidFill>
                  <a:schemeClr val="tx1"/>
                </a:solidFill>
              </a:rPr>
              <a:t>Issues / Assumptions / unanswered questions</a:t>
            </a:r>
            <a:endParaRPr lang="en-US" sz="3200" cap="none"/>
          </a:p>
        </p:txBody>
      </p:sp>
      <p:graphicFrame>
        <p:nvGraphicFramePr>
          <p:cNvPr id="3" name="Tabela 2">
            <a:extLst>
              <a:ext uri="{FF2B5EF4-FFF2-40B4-BE49-F238E27FC236}">
                <a16:creationId xmlns:a16="http://schemas.microsoft.com/office/drawing/2014/main" id="{422E64C5-B83E-2D87-C341-81B4A8985222}"/>
              </a:ext>
            </a:extLst>
          </p:cNvPr>
          <p:cNvGraphicFramePr>
            <a:graphicFrameLocks noGrp="1"/>
          </p:cNvGraphicFramePr>
          <p:nvPr>
            <p:extLst>
              <p:ext uri="{D42A27DB-BD31-4B8C-83A1-F6EECF244321}">
                <p14:modId xmlns:p14="http://schemas.microsoft.com/office/powerpoint/2010/main" val="975830312"/>
              </p:ext>
            </p:extLst>
          </p:nvPr>
        </p:nvGraphicFramePr>
        <p:xfrm>
          <a:off x="414000" y="1673805"/>
          <a:ext cx="9129510" cy="4262269"/>
        </p:xfrm>
        <a:graphic>
          <a:graphicData uri="http://schemas.openxmlformats.org/drawingml/2006/table">
            <a:tbl>
              <a:tblPr firstRow="1" bandRow="1">
                <a:tableStyleId>{912C8C85-51F0-491E-9774-3900AFEF0FD7}</a:tableStyleId>
              </a:tblPr>
              <a:tblGrid>
                <a:gridCol w="413395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530170">
                  <a:extLst>
                    <a:ext uri="{9D8B030D-6E8A-4147-A177-3AD203B41FA5}">
                      <a16:colId xmlns:a16="http://schemas.microsoft.com/office/drawing/2014/main" val="1777303491"/>
                    </a:ext>
                  </a:extLst>
                </a:gridCol>
                <a:gridCol w="1890210">
                  <a:extLst>
                    <a:ext uri="{9D8B030D-6E8A-4147-A177-3AD203B41FA5}">
                      <a16:colId xmlns:a16="http://schemas.microsoft.com/office/drawing/2014/main" val="2634392098"/>
                    </a:ext>
                  </a:extLst>
                </a:gridCol>
              </a:tblGrid>
              <a:tr h="630070">
                <a:tc>
                  <a:txBody>
                    <a:bodyPr/>
                    <a:lstStyle/>
                    <a:p>
                      <a:pPr algn="ctr"/>
                      <a:r>
                        <a:rPr lang="en-US" sz="1200" noProof="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Responsible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Date / sprint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Related issue / </a:t>
                      </a:r>
                    </a:p>
                    <a:p>
                      <a:pPr algn="ctr"/>
                      <a:r>
                        <a:rPr lang="en-US" noProof="0"/>
                        <a:t>item in Git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934305">
                <a:tc>
                  <a:txBody>
                    <a:bodyPr/>
                    <a:lstStyle/>
                    <a:p>
                      <a:pPr algn="l"/>
                      <a:r>
                        <a:rPr lang="en-US" sz="1400" b="1" i="0" u="none" strike="noStrike" cap="none">
                          <a:solidFill>
                            <a:schemeClr val="tx1"/>
                          </a:solidFill>
                          <a:effectLst/>
                          <a:latin typeface="+mn-lt"/>
                          <a:ea typeface="+mn-ea"/>
                          <a:cs typeface="+mn-cs"/>
                          <a:sym typeface="Arial"/>
                        </a:rPr>
                        <a:t>As a</a:t>
                      </a:r>
                      <a:r>
                        <a:rPr lang="en-US" sz="1400" b="0" i="0" u="none" strike="noStrike" cap="none">
                          <a:solidFill>
                            <a:schemeClr val="tx1"/>
                          </a:solidFill>
                          <a:effectLst/>
                          <a:latin typeface="+mn-lt"/>
                          <a:ea typeface="+mn-ea"/>
                          <a:cs typeface="+mn-cs"/>
                          <a:sym typeface="Arial"/>
                        </a:rPr>
                        <a:t> product owner,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visualize the product structure graphically for a given article,</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easily understand the relationships between components and ensure that the structure meets design specifications.</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1230948</a:t>
                      </a:r>
                    </a:p>
                    <a:p>
                      <a:pPr algn="ctr"/>
                      <a:r>
                        <a:rPr lang="pt-PT"/>
                        <a:t>1230917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#40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370840">
                <a:tc>
                  <a:txBody>
                    <a:bodyPr/>
                    <a:lstStyle/>
                    <a:p>
                      <a:pPr algn="l"/>
                      <a:r>
                        <a:rPr lang="en-US" sz="1400" b="0" i="0" u="none" strike="noStrike" cap="none">
                          <a:solidFill>
                            <a:schemeClr val="tx1"/>
                          </a:solidFill>
                          <a:effectLst/>
                          <a:latin typeface="+mn-lt"/>
                          <a:ea typeface="+mn-ea"/>
                          <a:cs typeface="+mn-cs"/>
                          <a:sym typeface="Arial"/>
                        </a:rPr>
                        <a:t>Complexity</a:t>
                      </a:r>
                      <a:endParaRPr lang="pt-PT" b="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p>
                      <a:pPr algn="ctr"/>
                      <a:r>
                        <a:rPr lang="pt-PT"/>
                        <a:t>1230948</a:t>
                      </a:r>
                    </a:p>
                    <a:p>
                      <a:pPr algn="ctr"/>
                      <a:r>
                        <a:rPr lang="pt-PT"/>
                        <a:t>1230917</a:t>
                      </a:r>
                    </a:p>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#47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r h="370839">
                <a:tc>
                  <a:txBody>
                    <a:bodyPr/>
                    <a:lstStyle/>
                    <a:p>
                      <a:r>
                        <a:rPr lang="en-US" sz="1400" b="0" i="0" u="none" strike="noStrike" cap="none">
                          <a:solidFill>
                            <a:schemeClr val="tx1"/>
                          </a:solidFill>
                          <a:effectLst/>
                          <a:latin typeface="+mn-lt"/>
                          <a:ea typeface="+mn-ea"/>
                          <a:cs typeface="+mn-cs"/>
                          <a:sym typeface="Arial"/>
                        </a:rPr>
                        <a:t>Make the program run in the console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#48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5709446"/>
                  </a:ext>
                </a:extLst>
              </a:tr>
              <a:tr h="370839">
                <a:tc>
                  <a:txBody>
                    <a:bodyPr/>
                    <a:lstStyle/>
                    <a:p>
                      <a:r>
                        <a:rPr lang="en-US" sz="1400" b="0" i="0" u="none" strike="noStrike" cap="none">
                          <a:solidFill>
                            <a:schemeClr val="tx1"/>
                          </a:solidFill>
                          <a:effectLst/>
                          <a:latin typeface="+mn-lt"/>
                          <a:ea typeface="+mn-ea"/>
                          <a:cs typeface="+mn-cs"/>
                          <a:sym typeface="Arial"/>
                        </a:rPr>
                        <a:t>Normalize the Database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p>
                      <a:pPr algn="ctr"/>
                      <a:r>
                        <a:rPr lang="pt-PT"/>
                        <a:t>1230948</a:t>
                      </a:r>
                    </a:p>
                    <a:p>
                      <a:pPr algn="ctr"/>
                      <a:r>
                        <a:rPr lang="pt-PT"/>
                        <a:t>1230917</a:t>
                      </a:r>
                    </a:p>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92402988"/>
                  </a:ext>
                </a:extLst>
              </a:tr>
            </a:tbl>
          </a:graphicData>
        </a:graphic>
      </p:graphicFrame>
    </p:spTree>
    <p:extLst>
      <p:ext uri="{BB962C8B-B14F-4D97-AF65-F5344CB8AC3E}">
        <p14:creationId xmlns:p14="http://schemas.microsoft.com/office/powerpoint/2010/main" val="478838608"/>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420B38-B561-9C42-0D9D-F50C62412C85}"/>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06635E23-4296-7119-6C5F-7B7A7D55EC2B}"/>
              </a:ext>
            </a:extLst>
          </p:cNvPr>
          <p:cNvSpPr>
            <a:spLocks noGrp="1"/>
          </p:cNvSpPr>
          <p:nvPr>
            <p:ph type="title"/>
          </p:nvPr>
        </p:nvSpPr>
        <p:spPr/>
        <p:txBody>
          <a:bodyPr/>
          <a:lstStyle/>
          <a:p>
            <a:r>
              <a:rPr lang="en-US" sz="3200" cap="none">
                <a:solidFill>
                  <a:schemeClr val="tx1"/>
                </a:solidFill>
              </a:rPr>
              <a:t>Issues / Assumptions / unanswered questions</a:t>
            </a:r>
            <a:endParaRPr lang="en-US" sz="3200" cap="none"/>
          </a:p>
        </p:txBody>
      </p:sp>
      <p:graphicFrame>
        <p:nvGraphicFramePr>
          <p:cNvPr id="3" name="Tabela 2">
            <a:extLst>
              <a:ext uri="{FF2B5EF4-FFF2-40B4-BE49-F238E27FC236}">
                <a16:creationId xmlns:a16="http://schemas.microsoft.com/office/drawing/2014/main" id="{54E456A6-F5F8-E3EB-5C96-66113C7431E2}"/>
              </a:ext>
            </a:extLst>
          </p:cNvPr>
          <p:cNvGraphicFramePr>
            <a:graphicFrameLocks noGrp="1"/>
          </p:cNvGraphicFramePr>
          <p:nvPr>
            <p:extLst>
              <p:ext uri="{D42A27DB-BD31-4B8C-83A1-F6EECF244321}">
                <p14:modId xmlns:p14="http://schemas.microsoft.com/office/powerpoint/2010/main" val="270068288"/>
              </p:ext>
            </p:extLst>
          </p:nvPr>
        </p:nvGraphicFramePr>
        <p:xfrm>
          <a:off x="414000" y="1673805"/>
          <a:ext cx="9129510" cy="1574950"/>
        </p:xfrm>
        <a:graphic>
          <a:graphicData uri="http://schemas.openxmlformats.org/drawingml/2006/table">
            <a:tbl>
              <a:tblPr firstRow="1" bandRow="1">
                <a:tableStyleId>{912C8C85-51F0-491E-9774-3900AFEF0FD7}</a:tableStyleId>
              </a:tblPr>
              <a:tblGrid>
                <a:gridCol w="413395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530170">
                  <a:extLst>
                    <a:ext uri="{9D8B030D-6E8A-4147-A177-3AD203B41FA5}">
                      <a16:colId xmlns:a16="http://schemas.microsoft.com/office/drawing/2014/main" val="1777303491"/>
                    </a:ext>
                  </a:extLst>
                </a:gridCol>
                <a:gridCol w="1890210">
                  <a:extLst>
                    <a:ext uri="{9D8B030D-6E8A-4147-A177-3AD203B41FA5}">
                      <a16:colId xmlns:a16="http://schemas.microsoft.com/office/drawing/2014/main" val="2634392098"/>
                    </a:ext>
                  </a:extLst>
                </a:gridCol>
              </a:tblGrid>
              <a:tr h="630070">
                <a:tc>
                  <a:txBody>
                    <a:bodyPr/>
                    <a:lstStyle/>
                    <a:p>
                      <a:pPr algn="ctr"/>
                      <a:r>
                        <a:rPr lang="en-US" sz="1200" noProof="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Responsible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Date / sprint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Related issue / </a:t>
                      </a:r>
                    </a:p>
                    <a:p>
                      <a:pPr algn="ctr"/>
                      <a:r>
                        <a:rPr lang="en-US" noProof="0"/>
                        <a:t>item in Git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934305">
                <a:tc>
                  <a:txBody>
                    <a:bodyPr/>
                    <a:lstStyle/>
                    <a:p>
                      <a:pPr algn="l"/>
                      <a:r>
                        <a:rPr lang="en-US" sz="1400" b="0" i="0" u="none" strike="noStrike" cap="none">
                          <a:solidFill>
                            <a:schemeClr val="tx1"/>
                          </a:solidFill>
                          <a:effectLst/>
                          <a:latin typeface="+mn-lt"/>
                          <a:ea typeface="+mn-ea"/>
                          <a:cs typeface="+mn-cs"/>
                          <a:sym typeface="Arial"/>
                        </a:rPr>
                        <a:t>Create the Database tables</a:t>
                      </a:r>
                      <a:endParaRPr lang="pt-PT" b="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p>
                      <a:pPr algn="ctr"/>
                      <a:r>
                        <a:rPr lang="pt-PT"/>
                        <a:t>1230948</a:t>
                      </a:r>
                    </a:p>
                    <a:p>
                      <a:pPr algn="ctr"/>
                      <a:r>
                        <a:rPr lang="pt-PT"/>
                        <a:t>1230917</a:t>
                      </a:r>
                    </a:p>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bl>
          </a:graphicData>
        </a:graphic>
      </p:graphicFrame>
    </p:spTree>
    <p:extLst>
      <p:ext uri="{BB962C8B-B14F-4D97-AF65-F5344CB8AC3E}">
        <p14:creationId xmlns:p14="http://schemas.microsoft.com/office/powerpoint/2010/main" val="2779884114"/>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F329E7-3FFD-D203-2288-6373118FC011}"/>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94485DCF-CD7D-9487-0175-274A08E056DE}"/>
              </a:ext>
            </a:extLst>
          </p:cNvPr>
          <p:cNvSpPr>
            <a:spLocks noGrp="1"/>
          </p:cNvSpPr>
          <p:nvPr>
            <p:ph type="title"/>
          </p:nvPr>
        </p:nvSpPr>
        <p:spPr/>
        <p:txBody>
          <a:bodyPr/>
          <a:lstStyle/>
          <a:p>
            <a:r>
              <a:rPr lang="en-US" sz="3200" cap="none">
                <a:solidFill>
                  <a:schemeClr val="tx1"/>
                </a:solidFill>
              </a:rPr>
              <a:t>Daily Meetings</a:t>
            </a:r>
            <a:endParaRPr lang="en-US" sz="3200" cap="none"/>
          </a:p>
        </p:txBody>
      </p:sp>
      <p:sp>
        <p:nvSpPr>
          <p:cNvPr id="2" name="Título 4">
            <a:extLst>
              <a:ext uri="{FF2B5EF4-FFF2-40B4-BE49-F238E27FC236}">
                <a16:creationId xmlns:a16="http://schemas.microsoft.com/office/drawing/2014/main" id="{6298545B-B353-4200-A812-3BB5E336033D}"/>
              </a:ext>
            </a:extLst>
          </p:cNvPr>
          <p:cNvSpPr txBox="1">
            <a:spLocks/>
          </p:cNvSpPr>
          <p:nvPr/>
        </p:nvSpPr>
        <p:spPr>
          <a:xfrm>
            <a:off x="431400" y="1571611"/>
            <a:ext cx="9043200" cy="4692704"/>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lt1"/>
              </a:buClr>
              <a:buFont typeface="Calibri"/>
              <a:buNone/>
              <a:defRPr sz="40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lang="en-US" sz="2000" b="0" kern="0">
              <a:solidFill>
                <a:schemeClr val="tx1"/>
              </a:solidFill>
            </a:endParaRPr>
          </a:p>
        </p:txBody>
      </p:sp>
      <p:graphicFrame>
        <p:nvGraphicFramePr>
          <p:cNvPr id="3" name="Tabela 2">
            <a:extLst>
              <a:ext uri="{FF2B5EF4-FFF2-40B4-BE49-F238E27FC236}">
                <a16:creationId xmlns:a16="http://schemas.microsoft.com/office/drawing/2014/main" id="{9A760796-9F6B-C0FD-165B-0762CD07EBDE}"/>
              </a:ext>
            </a:extLst>
          </p:cNvPr>
          <p:cNvGraphicFramePr>
            <a:graphicFrameLocks noGrp="1"/>
          </p:cNvGraphicFramePr>
          <p:nvPr>
            <p:extLst>
              <p:ext uri="{D42A27DB-BD31-4B8C-83A1-F6EECF244321}">
                <p14:modId xmlns:p14="http://schemas.microsoft.com/office/powerpoint/2010/main" val="901320900"/>
              </p:ext>
            </p:extLst>
          </p:nvPr>
        </p:nvGraphicFramePr>
        <p:xfrm>
          <a:off x="883300" y="1696808"/>
          <a:ext cx="8139400" cy="2934315"/>
        </p:xfrm>
        <a:graphic>
          <a:graphicData uri="http://schemas.openxmlformats.org/drawingml/2006/table">
            <a:tbl>
              <a:tblPr firstRow="1" bandRow="1">
                <a:tableStyleId>{912C8C85-51F0-491E-9774-3900AFEF0FD7}</a:tableStyleId>
              </a:tblPr>
              <a:tblGrid>
                <a:gridCol w="170368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080120">
                  <a:extLst>
                    <a:ext uri="{9D8B030D-6E8A-4147-A177-3AD203B41FA5}">
                      <a16:colId xmlns:a16="http://schemas.microsoft.com/office/drawing/2014/main" val="1777303491"/>
                    </a:ext>
                  </a:extLst>
                </a:gridCol>
                <a:gridCol w="1215135">
                  <a:extLst>
                    <a:ext uri="{9D8B030D-6E8A-4147-A177-3AD203B41FA5}">
                      <a16:colId xmlns:a16="http://schemas.microsoft.com/office/drawing/2014/main" val="4055970072"/>
                    </a:ext>
                  </a:extLst>
                </a:gridCol>
                <a:gridCol w="1170130">
                  <a:extLst>
                    <a:ext uri="{9D8B030D-6E8A-4147-A177-3AD203B41FA5}">
                      <a16:colId xmlns:a16="http://schemas.microsoft.com/office/drawing/2014/main" val="2634392098"/>
                    </a:ext>
                  </a:extLst>
                </a:gridCol>
                <a:gridCol w="1395155">
                  <a:extLst>
                    <a:ext uri="{9D8B030D-6E8A-4147-A177-3AD203B41FA5}">
                      <a16:colId xmlns:a16="http://schemas.microsoft.com/office/drawing/2014/main" val="3954452917"/>
                    </a:ext>
                  </a:extLst>
                </a:gridCol>
              </a:tblGrid>
              <a:tr h="630070">
                <a:tc>
                  <a:txBody>
                    <a:bodyPr/>
                    <a:lstStyle/>
                    <a:p>
                      <a:r>
                        <a:rPr lang="en-US" sz="1200" noProof="0"/>
                        <a:t>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Place / duration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noProof="0"/>
                        <a:t>Diogo</a:t>
                      </a:r>
                    </a:p>
                    <a:p>
                      <a:pPr algn="ctr"/>
                      <a:r>
                        <a:rPr lang="en-US" sz="1400" noProof="0"/>
                        <a:t>Veiros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noProof="0"/>
                        <a:t>Diogo</a:t>
                      </a:r>
                    </a:p>
                    <a:p>
                      <a:pPr algn="ctr"/>
                      <a:r>
                        <a:rPr lang="en-US" sz="1400" noProof="0"/>
                        <a:t>Pereira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noProof="0"/>
                        <a:t>Tiago</a:t>
                      </a:r>
                    </a:p>
                    <a:p>
                      <a:pPr algn="ctr"/>
                      <a:r>
                        <a:rPr lang="en-US" sz="1400" noProof="0"/>
                        <a:t>Sampaio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noProof="0"/>
                        <a:t>Vicente</a:t>
                      </a:r>
                    </a:p>
                    <a:p>
                      <a:pPr algn="ctr"/>
                      <a:r>
                        <a:rPr lang="en-US" sz="1400" noProof="0"/>
                        <a:t>Sousa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450050">
                <a:tc>
                  <a:txBody>
                    <a:bodyPr/>
                    <a:lstStyle/>
                    <a:p>
                      <a:r>
                        <a:rPr lang="pt-PT"/>
                        <a:t>8/10/2024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err="1"/>
                        <a:t>Class</a:t>
                      </a:r>
                      <a:r>
                        <a:rPr lang="pt-PT"/>
                        <a:t> / 15 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370839">
                <a:tc>
                  <a:txBody>
                    <a:bodyPr/>
                    <a:lstStyle/>
                    <a:p>
                      <a:pPr lvl="0">
                        <a:buNone/>
                      </a:pPr>
                      <a:r>
                        <a:rPr lang="pt-PT"/>
                        <a:t>14/10/2024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Online / 15 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63517871"/>
                  </a:ext>
                </a:extLst>
              </a:tr>
              <a:tr h="370839">
                <a:tc>
                  <a:txBody>
                    <a:bodyPr/>
                    <a:lstStyle/>
                    <a:p>
                      <a:pPr lvl="0">
                        <a:buNone/>
                      </a:pPr>
                      <a:r>
                        <a:rPr lang="pt-PT"/>
                        <a:t>16/10/2024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Online / 15 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1192882"/>
                  </a:ext>
                </a:extLst>
              </a:tr>
              <a:tr h="370839">
                <a:tc>
                  <a:txBody>
                    <a:bodyPr/>
                    <a:lstStyle/>
                    <a:p>
                      <a:pPr lvl="0">
                        <a:buNone/>
                      </a:pPr>
                      <a:r>
                        <a:rPr lang="pt-PT"/>
                        <a:t>23/10/2024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Online / 15 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7473310"/>
                  </a:ext>
                </a:extLst>
              </a:tr>
              <a:tr h="370839">
                <a:tc>
                  <a:txBody>
                    <a:bodyPr/>
                    <a:lstStyle/>
                    <a:p>
                      <a:pPr lvl="0">
                        <a:buNone/>
                      </a:pPr>
                      <a:r>
                        <a:rPr lang="pt-PT"/>
                        <a:t>25/10/2024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Online / 15 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7756997"/>
                  </a:ext>
                </a:extLst>
              </a:tr>
              <a:tr h="370839">
                <a:tc>
                  <a:txBody>
                    <a:bodyPr/>
                    <a:lstStyle/>
                    <a:p>
                      <a:pPr lvl="0">
                        <a:buNone/>
                      </a:pPr>
                      <a:r>
                        <a:rPr lang="pt-PT"/>
                        <a:t>26/10/2024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Online / 15 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4198396"/>
                  </a:ext>
                </a:extLst>
              </a:tr>
            </a:tbl>
          </a:graphicData>
        </a:graphic>
      </p:graphicFrame>
    </p:spTree>
    <p:extLst>
      <p:ext uri="{BB962C8B-B14F-4D97-AF65-F5344CB8AC3E}">
        <p14:creationId xmlns:p14="http://schemas.microsoft.com/office/powerpoint/2010/main" val="1272851376"/>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2CB12B-83CD-A79C-40AB-A4F8FFB78E66}"/>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072D3FC9-4165-9BE5-544E-277A081AC66F}"/>
              </a:ext>
            </a:extLst>
          </p:cNvPr>
          <p:cNvSpPr>
            <a:spLocks noGrp="1"/>
          </p:cNvSpPr>
          <p:nvPr>
            <p:ph type="title"/>
          </p:nvPr>
        </p:nvSpPr>
        <p:spPr/>
        <p:txBody>
          <a:bodyPr/>
          <a:lstStyle/>
          <a:p>
            <a:r>
              <a:rPr lang="en-US" sz="3200">
                <a:solidFill>
                  <a:schemeClr val="tx1"/>
                </a:solidFill>
              </a:rPr>
              <a:t>LLM</a:t>
            </a:r>
            <a:r>
              <a:rPr lang="en-US" sz="3200" cap="none">
                <a:solidFill>
                  <a:schemeClr val="tx1"/>
                </a:solidFill>
              </a:rPr>
              <a:t> performance assessment (</a:t>
            </a:r>
            <a:r>
              <a:rPr lang="en-US" sz="3200" cap="none" err="1">
                <a:solidFill>
                  <a:schemeClr val="tx1"/>
                </a:solidFill>
              </a:rPr>
              <a:t>chatGPT</a:t>
            </a:r>
            <a:r>
              <a:rPr lang="en-US" sz="3200" cap="none">
                <a:solidFill>
                  <a:schemeClr val="tx1"/>
                </a:solidFill>
              </a:rPr>
              <a:t> or Copilot)</a:t>
            </a:r>
            <a:endParaRPr lang="en-US" sz="3200" cap="none"/>
          </a:p>
        </p:txBody>
      </p:sp>
      <p:sp>
        <p:nvSpPr>
          <p:cNvPr id="2" name="Título 4">
            <a:extLst>
              <a:ext uri="{FF2B5EF4-FFF2-40B4-BE49-F238E27FC236}">
                <a16:creationId xmlns:a16="http://schemas.microsoft.com/office/drawing/2014/main" id="{7856DF50-9E5E-4610-FEB2-C4A38022FCFD}"/>
              </a:ext>
            </a:extLst>
          </p:cNvPr>
          <p:cNvSpPr txBox="1">
            <a:spLocks/>
          </p:cNvSpPr>
          <p:nvPr/>
        </p:nvSpPr>
        <p:spPr>
          <a:xfrm>
            <a:off x="448800" y="1590337"/>
            <a:ext cx="9043200" cy="4692704"/>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lt1"/>
              </a:buClr>
              <a:buFont typeface="Calibri"/>
              <a:buNone/>
              <a:defRPr sz="40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2000" b="0" kern="0">
                <a:solidFill>
                  <a:schemeClr val="tx1"/>
                </a:solidFill>
              </a:rPr>
              <a:t>Source file (include file as attachment):</a:t>
            </a:r>
          </a:p>
          <a:p>
            <a:endParaRPr lang="en-US" sz="2000" b="0" kern="0">
              <a:solidFill>
                <a:schemeClr val="tx1"/>
              </a:solidFill>
            </a:endParaRPr>
          </a:p>
          <a:p>
            <a:r>
              <a:rPr lang="en-US" sz="2000" b="0" kern="0">
                <a:solidFill>
                  <a:schemeClr val="tx1"/>
                </a:solidFill>
              </a:rPr>
              <a:t>Input (prompt) : “Give us your opinion on our planning and execution of this sprint, based on our sprint review. It also includes a brief line of feedback on the performance of each team member.”</a:t>
            </a:r>
          </a:p>
        </p:txBody>
      </p:sp>
    </p:spTree>
    <p:extLst>
      <p:ext uri="{BB962C8B-B14F-4D97-AF65-F5344CB8AC3E}">
        <p14:creationId xmlns:p14="http://schemas.microsoft.com/office/powerpoint/2010/main" val="413634187"/>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24E430-2642-81CC-FC5F-10469D7682E5}"/>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07C477A9-425C-670A-9E07-3A102D29181D}"/>
              </a:ext>
            </a:extLst>
          </p:cNvPr>
          <p:cNvSpPr>
            <a:spLocks noGrp="1"/>
          </p:cNvSpPr>
          <p:nvPr>
            <p:ph type="title"/>
          </p:nvPr>
        </p:nvSpPr>
        <p:spPr/>
        <p:txBody>
          <a:bodyPr/>
          <a:lstStyle/>
          <a:p>
            <a:r>
              <a:rPr lang="en-US" sz="3200" cap="none">
                <a:solidFill>
                  <a:schemeClr val="tx1"/>
                </a:solidFill>
              </a:rPr>
              <a:t>LLM performance assessment</a:t>
            </a:r>
            <a:endParaRPr lang="en-US" sz="3200" cap="none"/>
          </a:p>
        </p:txBody>
      </p:sp>
      <p:sp>
        <p:nvSpPr>
          <p:cNvPr id="2" name="Título 4">
            <a:extLst>
              <a:ext uri="{FF2B5EF4-FFF2-40B4-BE49-F238E27FC236}">
                <a16:creationId xmlns:a16="http://schemas.microsoft.com/office/drawing/2014/main" id="{5B8695FE-2C17-FCC1-CCC4-8717D8F253C2}"/>
              </a:ext>
            </a:extLst>
          </p:cNvPr>
          <p:cNvSpPr txBox="1">
            <a:spLocks/>
          </p:cNvSpPr>
          <p:nvPr/>
        </p:nvSpPr>
        <p:spPr>
          <a:xfrm>
            <a:off x="448800" y="1590337"/>
            <a:ext cx="9043200" cy="4692704"/>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lt1"/>
              </a:buClr>
              <a:buFont typeface="Calibri"/>
              <a:buNone/>
              <a:defRPr sz="40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lang="en-US" sz="2000" b="0" kern="0">
              <a:solidFill>
                <a:schemeClr val="tx1"/>
              </a:solidFill>
            </a:endParaRPr>
          </a:p>
        </p:txBody>
      </p:sp>
      <p:sp>
        <p:nvSpPr>
          <p:cNvPr id="3" name="Título 4">
            <a:extLst>
              <a:ext uri="{FF2B5EF4-FFF2-40B4-BE49-F238E27FC236}">
                <a16:creationId xmlns:a16="http://schemas.microsoft.com/office/drawing/2014/main" id="{41914A20-7452-6770-365F-62A72A9E05A5}"/>
              </a:ext>
            </a:extLst>
          </p:cNvPr>
          <p:cNvSpPr txBox="1">
            <a:spLocks/>
          </p:cNvSpPr>
          <p:nvPr/>
        </p:nvSpPr>
        <p:spPr>
          <a:xfrm>
            <a:off x="110853" y="1590337"/>
            <a:ext cx="9719094" cy="4849792"/>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lt1"/>
              </a:buClr>
              <a:buFont typeface="Calibri"/>
              <a:buNone/>
              <a:defRPr sz="40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1800" b="0" kern="0">
                <a:solidFill>
                  <a:schemeClr val="tx1"/>
                </a:solidFill>
              </a:rPr>
              <a:t>Output file (include file as attachment):</a:t>
            </a:r>
          </a:p>
          <a:p>
            <a:endParaRPr lang="en-US" sz="1800" b="0" kern="0">
              <a:solidFill>
                <a:schemeClr val="tx1"/>
              </a:solidFill>
            </a:endParaRPr>
          </a:p>
          <a:p>
            <a:r>
              <a:rPr lang="en-US" sz="1800" b="0" kern="0">
                <a:solidFill>
                  <a:schemeClr val="tx1"/>
                </a:solidFill>
              </a:rPr>
              <a:t>Output (one line per team member):</a:t>
            </a:r>
          </a:p>
          <a:p>
            <a:pPr algn="just"/>
            <a:r>
              <a:rPr lang="en-US" sz="1800" kern="0">
                <a:solidFill>
                  <a:schemeClr val="tx1"/>
                </a:solidFill>
              </a:rPr>
              <a:t>Diogo </a:t>
            </a:r>
            <a:r>
              <a:rPr lang="en-US" sz="1800" kern="0" err="1">
                <a:solidFill>
                  <a:schemeClr val="tx1"/>
                </a:solidFill>
              </a:rPr>
              <a:t>Veiros</a:t>
            </a:r>
            <a:r>
              <a:rPr lang="en-US" sz="1800" b="0" kern="0">
                <a:solidFill>
                  <a:schemeClr val="tx1"/>
                </a:solidFill>
              </a:rPr>
              <a:t>: Showed commitment and was consistent in his tasks, taking part in meetings, which indicates good communication and collaboration with the team.</a:t>
            </a:r>
          </a:p>
          <a:p>
            <a:pPr algn="just"/>
            <a:r>
              <a:rPr lang="en-US" sz="1800" kern="0">
                <a:solidFill>
                  <a:schemeClr val="tx1"/>
                </a:solidFill>
              </a:rPr>
              <a:t>Diogo Pereira</a:t>
            </a:r>
            <a:r>
              <a:rPr lang="en-US" sz="1800" b="0" kern="0">
                <a:solidFill>
                  <a:schemeClr val="tx1"/>
                </a:solidFill>
              </a:rPr>
              <a:t>: Contributed regularly and took responsibility for key tasks, showing good commitment to the sprint's objectives.</a:t>
            </a:r>
          </a:p>
          <a:p>
            <a:pPr algn="just"/>
            <a:r>
              <a:rPr lang="en-US" sz="1800" kern="0">
                <a:solidFill>
                  <a:schemeClr val="tx1"/>
                </a:solidFill>
              </a:rPr>
              <a:t>Tiago Sampaio</a:t>
            </a:r>
            <a:r>
              <a:rPr lang="en-US" sz="1800" b="0" kern="0">
                <a:solidFill>
                  <a:schemeClr val="tx1"/>
                </a:solidFill>
              </a:rPr>
              <a:t>: Performed solidly, taking on important tasks, especially in technical areas, helping the team to maintain the flow of work.</a:t>
            </a:r>
          </a:p>
          <a:p>
            <a:pPr algn="just"/>
            <a:r>
              <a:rPr lang="en-US" sz="1800" kern="0">
                <a:solidFill>
                  <a:schemeClr val="tx1"/>
                </a:solidFill>
              </a:rPr>
              <a:t>Vicente Sousa</a:t>
            </a:r>
            <a:r>
              <a:rPr lang="en-US" sz="1800" b="0" kern="0">
                <a:solidFill>
                  <a:schemeClr val="tx1"/>
                </a:solidFill>
              </a:rPr>
              <a:t>: Showed collaboration and was present at all critical meetings, reflecting good coordination and teamwork skills. </a:t>
            </a:r>
          </a:p>
          <a:p>
            <a:pPr algn="just"/>
            <a:r>
              <a:rPr lang="en-US" sz="1800" b="0" kern="0">
                <a:solidFill>
                  <a:schemeClr val="tx1"/>
                </a:solidFill>
              </a:rPr>
              <a:t>Overall, all the members were dedicated and worked to fulfil the planned objectives.</a:t>
            </a:r>
          </a:p>
          <a:p>
            <a:pPr algn="just"/>
            <a:endParaRPr lang="en-US" sz="1800" b="0" kern="0">
              <a:solidFill>
                <a:schemeClr val="tx1"/>
              </a:solidFill>
            </a:endParaRPr>
          </a:p>
          <a:p>
            <a:pPr algn="just"/>
            <a:r>
              <a:rPr lang="en-US" sz="1800" b="0" kern="0">
                <a:solidFill>
                  <a:schemeClr val="tx1"/>
                </a:solidFill>
              </a:rPr>
              <a:t>Opinion about the output:</a:t>
            </a:r>
          </a:p>
          <a:p>
            <a:pPr algn="just"/>
            <a:r>
              <a:rPr lang="en-US" sz="1800" b="0" kern="0">
                <a:solidFill>
                  <a:schemeClr val="tx1"/>
                </a:solidFill>
              </a:rPr>
              <a:t>According to the AI we had a dedicated and fulfilling first sprint which we are totally in accord with as we were able to finish everything that was planned for this sprint, but we do believe that there is always room to improve so we would have wanted something that looked to our errors.</a:t>
            </a:r>
          </a:p>
        </p:txBody>
      </p:sp>
    </p:spTree>
    <p:extLst>
      <p:ext uri="{BB962C8B-B14F-4D97-AF65-F5344CB8AC3E}">
        <p14:creationId xmlns:p14="http://schemas.microsoft.com/office/powerpoint/2010/main" val="844410042"/>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E87CCFBD-63B6-4340-92B3-5E03879F60E8}"/>
              </a:ext>
            </a:extLst>
          </p:cNvPr>
          <p:cNvSpPr>
            <a:spLocks noGrp="1"/>
          </p:cNvSpPr>
          <p:nvPr>
            <p:ph type="title"/>
          </p:nvPr>
        </p:nvSpPr>
        <p:spPr/>
        <p:txBody>
          <a:bodyPr/>
          <a:lstStyle/>
          <a:p>
            <a:r>
              <a:rPr lang="en-US" sz="3200" cap="none">
                <a:solidFill>
                  <a:schemeClr val="tx1"/>
                </a:solidFill>
              </a:rPr>
              <a:t>Sprint Retrospective</a:t>
            </a:r>
          </a:p>
        </p:txBody>
      </p:sp>
      <p:sp>
        <p:nvSpPr>
          <p:cNvPr id="6" name="Marcador de Posição de Conteúdo 5">
            <a:extLst>
              <a:ext uri="{FF2B5EF4-FFF2-40B4-BE49-F238E27FC236}">
                <a16:creationId xmlns:a16="http://schemas.microsoft.com/office/drawing/2014/main" id="{D06360EC-9833-4654-B8AD-2795D9E72058}"/>
              </a:ext>
            </a:extLst>
          </p:cNvPr>
          <p:cNvSpPr>
            <a:spLocks noGrp="1"/>
          </p:cNvSpPr>
          <p:nvPr>
            <p:ph type="body" idx="1"/>
          </p:nvPr>
        </p:nvSpPr>
        <p:spPr/>
        <p:txBody>
          <a:bodyPr/>
          <a:lstStyle/>
          <a:p>
            <a:pPr marL="0" indent="0">
              <a:buNone/>
            </a:pPr>
            <a:r>
              <a:rPr lang="en-US">
                <a:solidFill>
                  <a:schemeClr val="tx1"/>
                </a:solidFill>
              </a:rPr>
              <a:t>Date: 27/10</a:t>
            </a:r>
          </a:p>
        </p:txBody>
      </p:sp>
      <p:sp>
        <p:nvSpPr>
          <p:cNvPr id="3" name="Rectangle 2">
            <a:extLst>
              <a:ext uri="{FF2B5EF4-FFF2-40B4-BE49-F238E27FC236}">
                <a16:creationId xmlns:a16="http://schemas.microsoft.com/office/drawing/2014/main" id="{0B46F64C-4411-4F59-B546-FCD8654F7B3C}"/>
              </a:ext>
            </a:extLst>
          </p:cNvPr>
          <p:cNvSpPr/>
          <p:nvPr/>
        </p:nvSpPr>
        <p:spPr>
          <a:xfrm>
            <a:off x="250869" y="2094273"/>
            <a:ext cx="2970330" cy="412020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u="sng">
                <a:solidFill>
                  <a:schemeClr val="tx1"/>
                </a:solidFill>
              </a:rPr>
              <a:t>What went well?</a:t>
            </a:r>
          </a:p>
          <a:p>
            <a:endParaRPr lang="en-US">
              <a:solidFill>
                <a:schemeClr val="tx1"/>
              </a:solidFill>
              <a:cs typeface="Arial"/>
            </a:endParaRPr>
          </a:p>
          <a:p>
            <a:pPr algn="just"/>
            <a:r>
              <a:rPr lang="en-US">
                <a:solidFill>
                  <a:schemeClr val="tx1"/>
                </a:solidFill>
                <a:cs typeface="Arial"/>
              </a:rPr>
              <a:t>We finished all the </a:t>
            </a:r>
            <a:r>
              <a:rPr lang="en-US" err="1">
                <a:solidFill>
                  <a:schemeClr val="tx1"/>
                </a:solidFill>
                <a:cs typeface="Arial"/>
              </a:rPr>
              <a:t>Us’s</a:t>
            </a:r>
            <a:r>
              <a:rPr lang="en-US">
                <a:solidFill>
                  <a:schemeClr val="tx1"/>
                </a:solidFill>
                <a:cs typeface="Arial"/>
              </a:rPr>
              <a:t> and had a minimum viable product to show to the client.</a:t>
            </a:r>
          </a:p>
          <a:p>
            <a:pPr marL="285750" indent="-285750">
              <a:buFont typeface="Arial" panose="020B0604020202020204" pitchFamily="34" charset="0"/>
              <a:buChar char="•"/>
            </a:pPr>
            <a:endParaRPr lang="en-US" sz="1400">
              <a:solidFill>
                <a:schemeClr val="tx1"/>
              </a:solidFill>
            </a:endParaRPr>
          </a:p>
          <a:p>
            <a:pPr marL="285750" indent="-285750">
              <a:buFont typeface="Arial" panose="020B0604020202020204" pitchFamily="34" charset="0"/>
              <a:buChar char="•"/>
            </a:pPr>
            <a:endParaRPr lang="en-US" sz="1400">
              <a:solidFill>
                <a:schemeClr val="tx1"/>
              </a:solidFill>
              <a:cs typeface="Arial"/>
            </a:endParaRPr>
          </a:p>
        </p:txBody>
      </p:sp>
      <p:sp>
        <p:nvSpPr>
          <p:cNvPr id="7" name="Rectangle 6">
            <a:extLst>
              <a:ext uri="{FF2B5EF4-FFF2-40B4-BE49-F238E27FC236}">
                <a16:creationId xmlns:a16="http://schemas.microsoft.com/office/drawing/2014/main" id="{73B9FD58-6876-4E87-998E-ACA36985B86E}"/>
              </a:ext>
            </a:extLst>
          </p:cNvPr>
          <p:cNvSpPr/>
          <p:nvPr/>
        </p:nvSpPr>
        <p:spPr>
          <a:xfrm>
            <a:off x="3480763" y="2094273"/>
            <a:ext cx="2970330" cy="412020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u="sng">
                <a:solidFill>
                  <a:schemeClr val="tx1"/>
                </a:solidFill>
              </a:rPr>
              <a:t>What went wrong?</a:t>
            </a:r>
          </a:p>
          <a:p>
            <a:endParaRPr lang="en-US">
              <a:solidFill>
                <a:schemeClr val="tx1"/>
              </a:solidFill>
            </a:endParaRPr>
          </a:p>
          <a:p>
            <a:pPr algn="just"/>
            <a:r>
              <a:rPr lang="en-US">
                <a:solidFill>
                  <a:schemeClr val="tx1"/>
                </a:solidFill>
              </a:rPr>
              <a:t>We were not able to add the professors to our repository and project. </a:t>
            </a:r>
          </a:p>
        </p:txBody>
      </p:sp>
      <p:sp>
        <p:nvSpPr>
          <p:cNvPr id="8" name="Rectangle 7">
            <a:extLst>
              <a:ext uri="{FF2B5EF4-FFF2-40B4-BE49-F238E27FC236}">
                <a16:creationId xmlns:a16="http://schemas.microsoft.com/office/drawing/2014/main" id="{39B8E455-F8DD-4DEF-9E49-A26421870FC1}"/>
              </a:ext>
            </a:extLst>
          </p:cNvPr>
          <p:cNvSpPr/>
          <p:nvPr/>
        </p:nvSpPr>
        <p:spPr>
          <a:xfrm>
            <a:off x="6708195" y="2094272"/>
            <a:ext cx="2970330" cy="412020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u="sng">
                <a:solidFill>
                  <a:schemeClr val="tx1"/>
                </a:solidFill>
              </a:rPr>
              <a:t>What we’ve learned?</a:t>
            </a:r>
          </a:p>
          <a:p>
            <a:pPr marL="285750" indent="-285750">
              <a:buFont typeface="Arial" panose="020B0604020202020204" pitchFamily="34" charset="0"/>
              <a:buChar char="•"/>
            </a:pPr>
            <a:endParaRPr lang="en-US" sz="1400">
              <a:solidFill>
                <a:schemeClr val="tx1"/>
              </a:solidFill>
            </a:endParaRPr>
          </a:p>
          <a:p>
            <a:pPr algn="just"/>
            <a:r>
              <a:rPr lang="en-US">
                <a:solidFill>
                  <a:schemeClr val="tx1"/>
                </a:solidFill>
              </a:rPr>
              <a:t>We learned how to make queries of different databases to get tables that would satisfy the client we were also able to understand how to use maps and other useful tools in the making of the project and be able to improve our ways of managing the work of the team.</a:t>
            </a:r>
          </a:p>
        </p:txBody>
      </p:sp>
    </p:spTree>
    <p:extLst>
      <p:ext uri="{BB962C8B-B14F-4D97-AF65-F5344CB8AC3E}">
        <p14:creationId xmlns:p14="http://schemas.microsoft.com/office/powerpoint/2010/main" val="3250254882"/>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E87CCFBD-63B6-4340-92B3-5E03879F60E8}"/>
              </a:ext>
            </a:extLst>
          </p:cNvPr>
          <p:cNvSpPr>
            <a:spLocks noGrp="1"/>
          </p:cNvSpPr>
          <p:nvPr>
            <p:ph type="title"/>
          </p:nvPr>
        </p:nvSpPr>
        <p:spPr/>
        <p:txBody>
          <a:bodyPr/>
          <a:lstStyle/>
          <a:p>
            <a:r>
              <a:rPr lang="en-US" sz="3200" cap="none">
                <a:solidFill>
                  <a:schemeClr val="tx1"/>
                </a:solidFill>
              </a:rPr>
              <a:t>Sprint planning – Sprint 1</a:t>
            </a:r>
          </a:p>
        </p:txBody>
      </p:sp>
      <p:graphicFrame>
        <p:nvGraphicFramePr>
          <p:cNvPr id="2" name="Tabela 2">
            <a:extLst>
              <a:ext uri="{FF2B5EF4-FFF2-40B4-BE49-F238E27FC236}">
                <a16:creationId xmlns:a16="http://schemas.microsoft.com/office/drawing/2014/main" id="{CE9589D4-96FD-42EC-88BF-AABA0DB75B49}"/>
              </a:ext>
            </a:extLst>
          </p:cNvPr>
          <p:cNvGraphicFramePr>
            <a:graphicFrameLocks noGrp="1"/>
          </p:cNvGraphicFramePr>
          <p:nvPr>
            <p:extLst>
              <p:ext uri="{D42A27DB-BD31-4B8C-83A1-F6EECF244321}">
                <p14:modId xmlns:p14="http://schemas.microsoft.com/office/powerpoint/2010/main" val="257634807"/>
              </p:ext>
            </p:extLst>
          </p:nvPr>
        </p:nvGraphicFramePr>
        <p:xfrm>
          <a:off x="1020165" y="2618910"/>
          <a:ext cx="7830870" cy="2743197"/>
        </p:xfrm>
        <a:graphic>
          <a:graphicData uri="http://schemas.openxmlformats.org/drawingml/2006/table">
            <a:tbl>
              <a:tblPr firstRow="1" bandRow="1">
                <a:tableStyleId>{912C8C85-51F0-491E-9774-3900AFEF0FD7}</a:tableStyleId>
              </a:tblPr>
              <a:tblGrid>
                <a:gridCol w="3960440">
                  <a:extLst>
                    <a:ext uri="{9D8B030D-6E8A-4147-A177-3AD203B41FA5}">
                      <a16:colId xmlns:a16="http://schemas.microsoft.com/office/drawing/2014/main" val="3798560086"/>
                    </a:ext>
                  </a:extLst>
                </a:gridCol>
                <a:gridCol w="3870430">
                  <a:extLst>
                    <a:ext uri="{9D8B030D-6E8A-4147-A177-3AD203B41FA5}">
                      <a16:colId xmlns:a16="http://schemas.microsoft.com/office/drawing/2014/main" val="477562216"/>
                    </a:ext>
                  </a:extLst>
                </a:gridCol>
              </a:tblGrid>
              <a:tr h="370840">
                <a:tc>
                  <a:txBody>
                    <a:bodyPr/>
                    <a:lstStyle/>
                    <a:p>
                      <a:r>
                        <a:rPr lang="pt-PT"/>
                        <a:t>SPRINT BACKLOG</a:t>
                      </a:r>
                    </a:p>
                  </a:txBody>
                  <a:tcPr/>
                </a:tc>
                <a:tc>
                  <a:txBody>
                    <a:bodyPr/>
                    <a:lstStyle/>
                    <a:p>
                      <a:endParaRPr lang="pt-PT"/>
                    </a:p>
                  </a:txBody>
                  <a:tcPr/>
                </a:tc>
                <a:extLst>
                  <a:ext uri="{0D108BD9-81ED-4DB2-BD59-A6C34878D82A}">
                    <a16:rowId xmlns:a16="http://schemas.microsoft.com/office/drawing/2014/main" val="3623111211"/>
                  </a:ext>
                </a:extLst>
              </a:tr>
              <a:tr h="370840">
                <a:tc>
                  <a:txBody>
                    <a:bodyPr/>
                    <a:lstStyle/>
                    <a:p>
                      <a:r>
                        <a:rPr lang="en-US" noProof="0"/>
                        <a:t>Number of stories: 20</a:t>
                      </a:r>
                    </a:p>
                  </a:txBody>
                  <a:tcPr/>
                </a:tc>
                <a:tc>
                  <a:txBody>
                    <a:bodyPr/>
                    <a:lstStyle/>
                    <a:p>
                      <a:endParaRPr lang="en-US" noProof="0"/>
                    </a:p>
                  </a:txBody>
                  <a:tcPr/>
                </a:tc>
                <a:extLst>
                  <a:ext uri="{0D108BD9-81ED-4DB2-BD59-A6C34878D82A}">
                    <a16:rowId xmlns:a16="http://schemas.microsoft.com/office/drawing/2014/main" val="883314903"/>
                  </a:ext>
                </a:extLst>
              </a:tr>
              <a:tr h="370840">
                <a:tc>
                  <a:txBody>
                    <a:bodyPr/>
                    <a:lstStyle/>
                    <a:p>
                      <a:r>
                        <a:rPr lang="en-US" noProof="0"/>
                        <a:t>Number of bugs: 10</a:t>
                      </a:r>
                    </a:p>
                  </a:txBody>
                  <a:tcPr/>
                </a:tc>
                <a:tc>
                  <a:txBody>
                    <a:bodyPr/>
                    <a:lstStyle/>
                    <a:p>
                      <a:endParaRPr lang="en-US" noProof="0"/>
                    </a:p>
                  </a:txBody>
                  <a:tcPr/>
                </a:tc>
                <a:extLst>
                  <a:ext uri="{0D108BD9-81ED-4DB2-BD59-A6C34878D82A}">
                    <a16:rowId xmlns:a16="http://schemas.microsoft.com/office/drawing/2014/main" val="428254498"/>
                  </a:ext>
                </a:extLst>
              </a:tr>
              <a:tr h="370839">
                <a:tc>
                  <a:txBody>
                    <a:bodyPr/>
                    <a:lstStyle/>
                    <a:p>
                      <a:pPr lvl="0">
                        <a:buNone/>
                      </a:pPr>
                      <a:r>
                        <a:rPr lang="en-US" noProof="0"/>
                        <a:t>Number of tasks:  22</a:t>
                      </a:r>
                    </a:p>
                  </a:txBody>
                  <a:tcPr/>
                </a:tc>
                <a:tc>
                  <a:txBody>
                    <a:bodyPr/>
                    <a:lstStyle/>
                    <a:p>
                      <a:pPr lvl="0">
                        <a:buNone/>
                      </a:pPr>
                      <a:endParaRPr lang="en-US" noProof="0"/>
                    </a:p>
                  </a:txBody>
                  <a:tcPr/>
                </a:tc>
                <a:extLst>
                  <a:ext uri="{0D108BD9-81ED-4DB2-BD59-A6C34878D82A}">
                    <a16:rowId xmlns:a16="http://schemas.microsoft.com/office/drawing/2014/main" val="4185709446"/>
                  </a:ext>
                </a:extLst>
              </a:tr>
              <a:tr h="370839">
                <a:tc>
                  <a:txBody>
                    <a:bodyPr/>
                    <a:lstStyle/>
                    <a:p>
                      <a:pPr lvl="0">
                        <a:buNone/>
                      </a:pPr>
                      <a:r>
                        <a:rPr lang="en-US" noProof="0"/>
                        <a:t>Number of Management Tasks (Scrum): 4</a:t>
                      </a:r>
                    </a:p>
                  </a:txBody>
                  <a:tcPr/>
                </a:tc>
                <a:tc>
                  <a:txBody>
                    <a:bodyPr/>
                    <a:lstStyle/>
                    <a:p>
                      <a:pPr lvl="0">
                        <a:buNone/>
                      </a:pPr>
                      <a:endParaRPr lang="en-US" noProof="0"/>
                    </a:p>
                  </a:txBody>
                  <a:tcPr/>
                </a:tc>
                <a:extLst>
                  <a:ext uri="{0D108BD9-81ED-4DB2-BD59-A6C34878D82A}">
                    <a16:rowId xmlns:a16="http://schemas.microsoft.com/office/drawing/2014/main" val="563517871"/>
                  </a:ext>
                </a:extLst>
              </a:tr>
              <a:tr h="370839">
                <a:tc>
                  <a:txBody>
                    <a:bodyPr/>
                    <a:lstStyle/>
                    <a:p>
                      <a:pPr lvl="0">
                        <a:buNone/>
                      </a:pPr>
                      <a:r>
                        <a:rPr lang="en-US" noProof="0"/>
                        <a:t>Number of team members 4</a:t>
                      </a:r>
                    </a:p>
                  </a:txBody>
                  <a:tcPr/>
                </a:tc>
                <a:tc>
                  <a:txBody>
                    <a:bodyPr/>
                    <a:lstStyle/>
                    <a:p>
                      <a:pPr lvl="0" algn="ctr">
                        <a:buNone/>
                      </a:pPr>
                      <a:r>
                        <a:rPr lang="en-US" noProof="0"/>
                        <a:t>Planned: 4              Actual: 4  </a:t>
                      </a:r>
                    </a:p>
                  </a:txBody>
                  <a:tcPr/>
                </a:tc>
                <a:extLst>
                  <a:ext uri="{0D108BD9-81ED-4DB2-BD59-A6C34878D82A}">
                    <a16:rowId xmlns:a16="http://schemas.microsoft.com/office/drawing/2014/main" val="2843102962"/>
                  </a:ext>
                </a:extLst>
              </a:tr>
              <a:tr h="370838">
                <a:tc>
                  <a:txBody>
                    <a:bodyPr/>
                    <a:lstStyle/>
                    <a:p>
                      <a:pPr lvl="0">
                        <a:buNone/>
                      </a:pPr>
                      <a:r>
                        <a:rPr lang="en-US" noProof="0"/>
                        <a:t>Total planned estimation vs execution</a:t>
                      </a:r>
                    </a:p>
                  </a:txBody>
                  <a:tcPr/>
                </a:tc>
                <a:tc>
                  <a:txBody>
                    <a:bodyPr/>
                    <a:lstStyle/>
                    <a:p>
                      <a:pPr lvl="0" algn="ctr">
                        <a:buNone/>
                      </a:pPr>
                      <a:r>
                        <a:rPr lang="en-US" noProof="0"/>
                        <a:t>Planned hours: 100</a:t>
                      </a:r>
                    </a:p>
                    <a:p>
                      <a:pPr lvl="0" algn="ctr">
                        <a:buNone/>
                      </a:pPr>
                      <a:r>
                        <a:rPr lang="en-US" noProof="0"/>
                        <a:t>Executed hours: 120</a:t>
                      </a:r>
                    </a:p>
                  </a:txBody>
                  <a:tcPr/>
                </a:tc>
                <a:extLst>
                  <a:ext uri="{0D108BD9-81ED-4DB2-BD59-A6C34878D82A}">
                    <a16:rowId xmlns:a16="http://schemas.microsoft.com/office/drawing/2014/main" val="4118989459"/>
                  </a:ext>
                </a:extLst>
              </a:tr>
            </a:tbl>
          </a:graphicData>
        </a:graphic>
      </p:graphicFrame>
      <p:sp>
        <p:nvSpPr>
          <p:cNvPr id="7" name="Marcador de Posição de Conteúdo 5">
            <a:extLst>
              <a:ext uri="{FF2B5EF4-FFF2-40B4-BE49-F238E27FC236}">
                <a16:creationId xmlns:a16="http://schemas.microsoft.com/office/drawing/2014/main" id="{6F8BAF59-30E8-4D49-87D9-D5A1CD648639}"/>
              </a:ext>
            </a:extLst>
          </p:cNvPr>
          <p:cNvSpPr txBox="1">
            <a:spLocks/>
          </p:cNvSpPr>
          <p:nvPr/>
        </p:nvSpPr>
        <p:spPr>
          <a:xfrm>
            <a:off x="448800" y="1626520"/>
            <a:ext cx="9043200" cy="710644"/>
          </a:xfrm>
          <a:prstGeom prst="rect">
            <a:avLst/>
          </a:prstGeom>
        </p:spPr>
        <p:txBody>
          <a:bodyPr lIns="91440" tIns="45720" rIns="91440" bIns="45720" anchor="t"/>
          <a:lstStyle>
            <a:lvl1pPr marL="342900" indent="-342900" algn="l" defTabSz="914400" rtl="0" eaLnBrk="1" latinLnBrk="0" hangingPunct="1">
              <a:spcBef>
                <a:spcPts val="0"/>
              </a:spcBef>
              <a:spcAft>
                <a:spcPts val="400"/>
              </a:spcAft>
              <a:buFont typeface="Arial" pitchFamily="34" charset="0"/>
              <a:buChar char="•"/>
              <a:defRPr sz="2000" kern="1200">
                <a:solidFill>
                  <a:schemeClr val="bg1">
                    <a:lumMod val="85000"/>
                  </a:schemeClr>
                </a:solidFill>
                <a:latin typeface="Calibri"/>
                <a:ea typeface="+mn-ea"/>
                <a:cs typeface="Calibri"/>
              </a:defRPr>
            </a:lvl1pPr>
            <a:lvl2pPr marL="742950" indent="-285750" algn="l" defTabSz="914400" rtl="0" eaLnBrk="1" latinLnBrk="0" hangingPunct="1">
              <a:spcBef>
                <a:spcPts val="0"/>
              </a:spcBef>
              <a:spcAft>
                <a:spcPts val="400"/>
              </a:spcAft>
              <a:buFont typeface="Arial" pitchFamily="34" charset="0"/>
              <a:buChar char="–"/>
              <a:defRPr sz="1800" kern="1200">
                <a:solidFill>
                  <a:schemeClr val="bg1">
                    <a:lumMod val="85000"/>
                  </a:schemeClr>
                </a:solidFill>
                <a:latin typeface="Calibri"/>
                <a:ea typeface="+mn-ea"/>
                <a:cs typeface="Calibri"/>
              </a:defRPr>
            </a:lvl2pPr>
            <a:lvl3pPr marL="1143000" indent="-228600" algn="l" defTabSz="914400" rtl="0" eaLnBrk="1" latinLnBrk="0" hangingPunct="1">
              <a:spcBef>
                <a:spcPts val="0"/>
              </a:spcBef>
              <a:spcAft>
                <a:spcPts val="400"/>
              </a:spcAft>
              <a:buFont typeface="Arial" pitchFamily="34" charset="0"/>
              <a:buNone/>
              <a:defRPr sz="1600" kern="1200">
                <a:solidFill>
                  <a:schemeClr val="bg1">
                    <a:lumMod val="85000"/>
                  </a:schemeClr>
                </a:solidFill>
                <a:latin typeface="Calibri"/>
                <a:ea typeface="+mn-ea"/>
                <a:cs typeface="Calibri"/>
              </a:defRPr>
            </a:lvl3pPr>
            <a:lvl4pPr marL="1600200" indent="-228600" algn="l" defTabSz="914400" rtl="0" eaLnBrk="1" latinLnBrk="0" hangingPunct="1">
              <a:spcBef>
                <a:spcPts val="0"/>
              </a:spcBef>
              <a:spcAft>
                <a:spcPts val="400"/>
              </a:spcAft>
              <a:buFont typeface="Arial" pitchFamily="34" charset="0"/>
              <a:buChar char="–"/>
              <a:defRPr sz="1400" kern="1200">
                <a:solidFill>
                  <a:schemeClr val="bg1">
                    <a:lumMod val="85000"/>
                  </a:schemeClr>
                </a:solidFill>
                <a:latin typeface="Calibri"/>
                <a:ea typeface="+mn-ea"/>
                <a:cs typeface="Calibri"/>
              </a:defRPr>
            </a:lvl4pPr>
            <a:lvl5pPr marL="2057400" indent="-228600" algn="l" defTabSz="914400" rtl="0" eaLnBrk="1" latinLnBrk="0" hangingPunct="1">
              <a:spcBef>
                <a:spcPts val="0"/>
              </a:spcBef>
              <a:spcAft>
                <a:spcPts val="400"/>
              </a:spcAft>
              <a:buFont typeface="Arial" pitchFamily="34" charset="0"/>
              <a:buChar char="»"/>
              <a:defRPr sz="1200" kern="1200">
                <a:solidFill>
                  <a:schemeClr val="bg1">
                    <a:lumMod val="85000"/>
                  </a:schemeClr>
                </a:solidFill>
                <a:latin typeface="Calibri"/>
                <a:ea typeface="+mn-ea"/>
                <a:cs typeface="Calibri"/>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a:solidFill>
                  <a:schemeClr val="tx1"/>
                </a:solidFill>
              </a:rPr>
              <a:t>Planned Start Date:  01/10                                              Real Start Date:  03/10</a:t>
            </a:r>
          </a:p>
          <a:p>
            <a:pPr marL="0" indent="0">
              <a:buNone/>
            </a:pPr>
            <a:r>
              <a:rPr lang="en-US" sz="1800">
                <a:solidFill>
                  <a:schemeClr val="tx1"/>
                </a:solidFill>
              </a:rPr>
              <a:t>Planned Finished Date:   27/10                                       Real Finish Date: 27/10</a:t>
            </a:r>
          </a:p>
          <a:p>
            <a:pPr marL="0" indent="0">
              <a:buFont typeface="Arial" pitchFamily="34" charset="0"/>
              <a:buNone/>
            </a:pPr>
            <a:endParaRPr lang="en-US">
              <a:solidFill>
                <a:schemeClr val="tx1"/>
              </a:solidFill>
            </a:endParaRPr>
          </a:p>
        </p:txBody>
      </p:sp>
    </p:spTree>
    <p:extLst>
      <p:ext uri="{BB962C8B-B14F-4D97-AF65-F5344CB8AC3E}">
        <p14:creationId xmlns:p14="http://schemas.microsoft.com/office/powerpoint/2010/main" val="244167943"/>
      </p:ext>
    </p:extLst>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C60AF2-FD58-E72D-83EF-8D677D3A41E8}"/>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BB14FF8A-C42A-CC9A-74C2-35EE942562BD}"/>
              </a:ext>
            </a:extLst>
          </p:cNvPr>
          <p:cNvSpPr>
            <a:spLocks noGrp="1"/>
          </p:cNvSpPr>
          <p:nvPr>
            <p:ph type="title"/>
          </p:nvPr>
        </p:nvSpPr>
        <p:spPr/>
        <p:txBody>
          <a:bodyPr/>
          <a:lstStyle/>
          <a:p>
            <a:r>
              <a:rPr lang="en-US" sz="3200" cap="none">
                <a:solidFill>
                  <a:schemeClr val="tx1"/>
                </a:solidFill>
              </a:rPr>
              <a:t>Sprint Retrospective</a:t>
            </a:r>
          </a:p>
        </p:txBody>
      </p:sp>
      <p:sp>
        <p:nvSpPr>
          <p:cNvPr id="6" name="Marcador de Posição de Conteúdo 5">
            <a:extLst>
              <a:ext uri="{FF2B5EF4-FFF2-40B4-BE49-F238E27FC236}">
                <a16:creationId xmlns:a16="http://schemas.microsoft.com/office/drawing/2014/main" id="{45E1F438-0539-98F5-D50A-436650EA90CF}"/>
              </a:ext>
            </a:extLst>
          </p:cNvPr>
          <p:cNvSpPr>
            <a:spLocks noGrp="1"/>
          </p:cNvSpPr>
          <p:nvPr>
            <p:ph type="body" idx="1"/>
          </p:nvPr>
        </p:nvSpPr>
        <p:spPr/>
        <p:txBody>
          <a:bodyPr/>
          <a:lstStyle/>
          <a:p>
            <a:pPr marL="0" indent="0">
              <a:buNone/>
            </a:pPr>
            <a:r>
              <a:rPr lang="en-US">
                <a:solidFill>
                  <a:schemeClr val="tx1"/>
                </a:solidFill>
              </a:rPr>
              <a:t>Date: 27/10</a:t>
            </a:r>
          </a:p>
          <a:p>
            <a:pPr marL="0" indent="0">
              <a:buNone/>
            </a:pPr>
            <a:endParaRPr lang="en-US">
              <a:solidFill>
                <a:schemeClr val="tx1"/>
              </a:solidFill>
            </a:endParaRPr>
          </a:p>
          <a:p>
            <a:pPr marL="0" indent="0">
              <a:buNone/>
            </a:pPr>
            <a:endParaRPr lang="en-US">
              <a:solidFill>
                <a:schemeClr val="tx1"/>
              </a:solidFill>
            </a:endParaRPr>
          </a:p>
          <a:p>
            <a:pPr marL="0" indent="0">
              <a:buNone/>
            </a:pPr>
            <a:endParaRPr lang="en-US">
              <a:solidFill>
                <a:schemeClr val="tx1"/>
              </a:solidFill>
            </a:endParaRPr>
          </a:p>
          <a:p>
            <a:pPr marL="0" indent="0">
              <a:buNone/>
            </a:pPr>
            <a:endParaRPr lang="en-US">
              <a:solidFill>
                <a:schemeClr val="tx1"/>
              </a:solidFill>
            </a:endParaRPr>
          </a:p>
          <a:p>
            <a:pPr marL="0" indent="0">
              <a:buNone/>
            </a:pPr>
            <a:endParaRPr lang="en-US">
              <a:solidFill>
                <a:schemeClr val="tx1"/>
              </a:solidFill>
            </a:endParaRPr>
          </a:p>
          <a:p>
            <a:pPr marL="0" indent="0">
              <a:buNone/>
            </a:pPr>
            <a:endParaRPr lang="en-US">
              <a:solidFill>
                <a:schemeClr val="tx1"/>
              </a:solidFill>
            </a:endParaRPr>
          </a:p>
          <a:p>
            <a:pPr marL="0" indent="0">
              <a:buNone/>
            </a:pPr>
            <a:endParaRPr lang="en-US">
              <a:solidFill>
                <a:schemeClr val="tx1"/>
              </a:solidFill>
            </a:endParaRPr>
          </a:p>
          <a:p>
            <a:pPr marL="0" indent="0">
              <a:buNone/>
            </a:pPr>
            <a:endParaRPr lang="en-US">
              <a:solidFill>
                <a:schemeClr val="tx1"/>
              </a:solidFill>
            </a:endParaRPr>
          </a:p>
          <a:p>
            <a:pPr marL="0" indent="0">
              <a:buNone/>
            </a:pPr>
            <a:endParaRPr lang="en-US">
              <a:solidFill>
                <a:schemeClr val="tx1"/>
              </a:solidFill>
            </a:endParaRPr>
          </a:p>
        </p:txBody>
      </p:sp>
      <p:sp>
        <p:nvSpPr>
          <p:cNvPr id="3" name="Rectangle 2">
            <a:extLst>
              <a:ext uri="{FF2B5EF4-FFF2-40B4-BE49-F238E27FC236}">
                <a16:creationId xmlns:a16="http://schemas.microsoft.com/office/drawing/2014/main" id="{96416E1C-4950-D71D-123A-F724531983DC}"/>
              </a:ext>
            </a:extLst>
          </p:cNvPr>
          <p:cNvSpPr/>
          <p:nvPr/>
        </p:nvSpPr>
        <p:spPr>
          <a:xfrm>
            <a:off x="448801" y="2393886"/>
            <a:ext cx="9008400" cy="3825424"/>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u="sng">
                <a:solidFill>
                  <a:schemeClr val="tx1"/>
                </a:solidFill>
              </a:rPr>
              <a:t>Action items:</a:t>
            </a:r>
          </a:p>
          <a:p>
            <a:pPr marL="285750" indent="-285750">
              <a:buFont typeface="Arial" panose="020B0604020202020204" pitchFamily="34" charset="0"/>
              <a:buChar char="•"/>
            </a:pPr>
            <a:endParaRPr lang="en-US" sz="1400">
              <a:solidFill>
                <a:schemeClr val="tx1"/>
              </a:solidFill>
            </a:endParaRPr>
          </a:p>
          <a:p>
            <a:pPr algn="just"/>
            <a:r>
              <a:rPr lang="en-US" sz="1400">
                <a:solidFill>
                  <a:schemeClr val="tx1"/>
                </a:solidFill>
              </a:rPr>
              <a:t>To minimize discrepancies between planned and executed hours, we aim to refine our time estimates by reviewing the actual time spent on similar tasks in previous sprints. This adjustment will help create a more realistic workload expectation and avoid excess hours beyond our initial plan.</a:t>
            </a:r>
          </a:p>
          <a:p>
            <a:pPr algn="just"/>
            <a:endParaRPr lang="en-US" sz="1400">
              <a:solidFill>
                <a:schemeClr val="tx1"/>
              </a:solidFill>
            </a:endParaRPr>
          </a:p>
          <a:p>
            <a:pPr algn="just"/>
            <a:r>
              <a:rPr lang="en-US" sz="1400">
                <a:solidFill>
                  <a:schemeClr val="tx1"/>
                </a:solidFill>
              </a:rPr>
              <a:t>Additionally, to improve task tracking, team members will commit to daily updates on their tasks’ progress through each development stage. By maintaining up-to-date status visibility, we can more quickly identify and resolve potential bottlenecks.</a:t>
            </a:r>
          </a:p>
          <a:p>
            <a:pPr algn="just"/>
            <a:endParaRPr lang="en-US" sz="1400">
              <a:solidFill>
                <a:schemeClr val="tx1"/>
              </a:solidFill>
            </a:endParaRPr>
          </a:p>
          <a:p>
            <a:pPr algn="just"/>
            <a:r>
              <a:rPr lang="en-US" sz="1400">
                <a:solidFill>
                  <a:schemeClr val="tx1"/>
                </a:solidFill>
              </a:rPr>
              <a:t>We also plan to increase the frequency of our sync meetings, scheduling an extra one per week. This adjustment will ensure stronger alignment among team members and allow us to address any issues sooner, thereby minimizing the impact on sprint goals.</a:t>
            </a:r>
          </a:p>
          <a:p>
            <a:pPr algn="just"/>
            <a:endParaRPr lang="en-US" sz="1400">
              <a:solidFill>
                <a:schemeClr val="tx1"/>
              </a:solidFill>
            </a:endParaRPr>
          </a:p>
          <a:p>
            <a:pPr algn="just"/>
            <a:r>
              <a:rPr lang="en-US" sz="1400">
                <a:solidFill>
                  <a:schemeClr val="tx1"/>
                </a:solidFill>
              </a:rPr>
              <a:t>By implementing these actions, we anticipate improvements in both productivity and the quality of our deliverables.</a:t>
            </a:r>
          </a:p>
        </p:txBody>
      </p:sp>
    </p:spTree>
    <p:extLst>
      <p:ext uri="{BB962C8B-B14F-4D97-AF65-F5344CB8AC3E}">
        <p14:creationId xmlns:p14="http://schemas.microsoft.com/office/powerpoint/2010/main" val="3789479183"/>
      </p:ext>
    </p:extLst>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E87CCFBD-63B6-4340-92B3-5E03879F60E8}"/>
              </a:ext>
            </a:extLst>
          </p:cNvPr>
          <p:cNvSpPr>
            <a:spLocks noGrp="1"/>
          </p:cNvSpPr>
          <p:nvPr>
            <p:ph type="title"/>
          </p:nvPr>
        </p:nvSpPr>
        <p:spPr/>
        <p:txBody>
          <a:bodyPr/>
          <a:lstStyle/>
          <a:p>
            <a:r>
              <a:rPr lang="en-US" sz="3200" cap="none">
                <a:solidFill>
                  <a:schemeClr val="tx1"/>
                </a:solidFill>
              </a:rPr>
              <a:t>Overall Project performance:</a:t>
            </a:r>
          </a:p>
        </p:txBody>
      </p:sp>
      <p:sp>
        <p:nvSpPr>
          <p:cNvPr id="2" name="Marcador de Posição do Texto 1">
            <a:extLst>
              <a:ext uri="{FF2B5EF4-FFF2-40B4-BE49-F238E27FC236}">
                <a16:creationId xmlns:a16="http://schemas.microsoft.com/office/drawing/2014/main" id="{EEE97808-B786-5C10-6A83-416F88B5C6D2}"/>
              </a:ext>
            </a:extLst>
          </p:cNvPr>
          <p:cNvSpPr>
            <a:spLocks noGrp="1"/>
          </p:cNvSpPr>
          <p:nvPr>
            <p:ph type="body" idx="1"/>
          </p:nvPr>
        </p:nvSpPr>
        <p:spPr/>
        <p:txBody>
          <a:bodyPr/>
          <a:lstStyle/>
          <a:p>
            <a:r>
              <a:rPr lang="en-US">
                <a:solidFill>
                  <a:schemeClr val="tx1"/>
                </a:solidFill>
              </a:rPr>
              <a:t>Comments</a:t>
            </a:r>
            <a:r>
              <a:rPr lang="pt-PT">
                <a:solidFill>
                  <a:schemeClr val="tx1"/>
                </a:solidFill>
              </a:rPr>
              <a:t>: </a:t>
            </a:r>
            <a:r>
              <a:rPr lang="en-GB">
                <a:solidFill>
                  <a:schemeClr val="tx1"/>
                </a:solidFill>
              </a:rPr>
              <a:t>We believe that we had a good start to the project with this 1</a:t>
            </a:r>
            <a:r>
              <a:rPr lang="en-GB" baseline="30000">
                <a:solidFill>
                  <a:schemeClr val="tx1"/>
                </a:solidFill>
              </a:rPr>
              <a:t>st</a:t>
            </a:r>
            <a:r>
              <a:rPr lang="en-GB">
                <a:solidFill>
                  <a:schemeClr val="tx1"/>
                </a:solidFill>
              </a:rPr>
              <a:t> Sprint, but we also believe that there is room to improvement as there are things related to some parts of the project that could have been made better, but we can’t deny that this was</a:t>
            </a:r>
            <a:r>
              <a:rPr lang="pt-PT">
                <a:solidFill>
                  <a:schemeClr val="tx1"/>
                </a:solidFill>
              </a:rPr>
              <a:t> a </a:t>
            </a:r>
            <a:r>
              <a:rPr lang="pt-PT" err="1">
                <a:solidFill>
                  <a:schemeClr val="tx1"/>
                </a:solidFill>
              </a:rPr>
              <a:t>good</a:t>
            </a:r>
            <a:r>
              <a:rPr lang="pt-PT">
                <a:solidFill>
                  <a:schemeClr val="tx1"/>
                </a:solidFill>
              </a:rPr>
              <a:t> Sprint for </a:t>
            </a:r>
            <a:r>
              <a:rPr lang="pt-PT" err="1">
                <a:solidFill>
                  <a:schemeClr val="tx1"/>
                </a:solidFill>
              </a:rPr>
              <a:t>us</a:t>
            </a:r>
            <a:r>
              <a:rPr lang="pt-PT">
                <a:solidFill>
                  <a:schemeClr val="tx1"/>
                </a:solidFill>
              </a:rPr>
              <a:t>.</a:t>
            </a:r>
          </a:p>
          <a:p>
            <a:r>
              <a:rPr lang="pt-PT">
                <a:solidFill>
                  <a:schemeClr val="tx1"/>
                </a:solidFill>
              </a:rPr>
              <a:t>- </a:t>
            </a:r>
            <a:r>
              <a:rPr lang="en-US">
                <a:solidFill>
                  <a:schemeClr val="tx1"/>
                </a:solidFill>
              </a:rPr>
              <a:t>LLM evaluation</a:t>
            </a:r>
            <a:r>
              <a:rPr lang="pt-PT">
                <a:solidFill>
                  <a:schemeClr val="tx1"/>
                </a:solidFill>
              </a:rPr>
              <a:t>: </a:t>
            </a:r>
            <a:r>
              <a:rPr lang="pt-PT"/>
              <a:t>😊 </a:t>
            </a:r>
            <a:r>
              <a:rPr lang="pt-PT">
                <a:solidFill>
                  <a:schemeClr val="tx1"/>
                </a:solidFill>
              </a:rPr>
              <a:t>(Good) </a:t>
            </a:r>
          </a:p>
        </p:txBody>
      </p:sp>
      <p:pic>
        <p:nvPicPr>
          <p:cNvPr id="7" name="Imagem 6">
            <a:extLst>
              <a:ext uri="{FF2B5EF4-FFF2-40B4-BE49-F238E27FC236}">
                <a16:creationId xmlns:a16="http://schemas.microsoft.com/office/drawing/2014/main" id="{6417797C-1297-547E-D29B-35BF35D93259}"/>
              </a:ext>
            </a:extLst>
          </p:cNvPr>
          <p:cNvPicPr>
            <a:picLocks noChangeAspect="1"/>
          </p:cNvPicPr>
          <p:nvPr/>
        </p:nvPicPr>
        <p:blipFill>
          <a:blip r:embed="rId2"/>
          <a:stretch>
            <a:fillRect/>
          </a:stretch>
        </p:blipFill>
        <p:spPr>
          <a:xfrm>
            <a:off x="1217585" y="3429000"/>
            <a:ext cx="7200800" cy="2934374"/>
          </a:xfrm>
          <a:prstGeom prst="rect">
            <a:avLst/>
          </a:prstGeom>
        </p:spPr>
      </p:pic>
    </p:spTree>
    <p:extLst>
      <p:ext uri="{BB962C8B-B14F-4D97-AF65-F5344CB8AC3E}">
        <p14:creationId xmlns:p14="http://schemas.microsoft.com/office/powerpoint/2010/main" val="81955380"/>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am work">
            <a:extLst>
              <a:ext uri="{FF2B5EF4-FFF2-40B4-BE49-F238E27FC236}">
                <a16:creationId xmlns:a16="http://schemas.microsoft.com/office/drawing/2014/main" id="{63305713-9999-B782-17EA-DC85021DE33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719"/>
          <a:stretch/>
        </p:blipFill>
        <p:spPr bwMode="auto">
          <a:xfrm>
            <a:off x="0" y="947824"/>
            <a:ext cx="9906000" cy="59101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E87CCFBD-63B6-4340-92B3-5E03879F60E8}"/>
              </a:ext>
            </a:extLst>
          </p:cNvPr>
          <p:cNvSpPr>
            <a:spLocks noGrp="1"/>
          </p:cNvSpPr>
          <p:nvPr>
            <p:ph type="title"/>
          </p:nvPr>
        </p:nvSpPr>
        <p:spPr>
          <a:xfrm>
            <a:off x="414000" y="1000108"/>
            <a:ext cx="9219520" cy="571504"/>
          </a:xfrm>
        </p:spPr>
        <p:txBody>
          <a:bodyPr/>
          <a:lstStyle/>
          <a:p>
            <a:r>
              <a:rPr lang="en-US" sz="3200" cap="none">
                <a:solidFill>
                  <a:schemeClr val="tx1"/>
                </a:solidFill>
              </a:rPr>
              <a:t>Sprint planning</a:t>
            </a:r>
          </a:p>
        </p:txBody>
      </p:sp>
      <p:graphicFrame>
        <p:nvGraphicFramePr>
          <p:cNvPr id="2" name="Tabela 2">
            <a:extLst>
              <a:ext uri="{FF2B5EF4-FFF2-40B4-BE49-F238E27FC236}">
                <a16:creationId xmlns:a16="http://schemas.microsoft.com/office/drawing/2014/main" id="{CE9589D4-96FD-42EC-88BF-AABA0DB75B49}"/>
              </a:ext>
            </a:extLst>
          </p:cNvPr>
          <p:cNvGraphicFramePr>
            <a:graphicFrameLocks noGrp="1"/>
          </p:cNvGraphicFramePr>
          <p:nvPr>
            <p:extLst>
              <p:ext uri="{D42A27DB-BD31-4B8C-83A1-F6EECF244321}">
                <p14:modId xmlns:p14="http://schemas.microsoft.com/office/powerpoint/2010/main" val="1298992797"/>
              </p:ext>
            </p:extLst>
          </p:nvPr>
        </p:nvGraphicFramePr>
        <p:xfrm>
          <a:off x="414000" y="1673805"/>
          <a:ext cx="9008401" cy="4561827"/>
        </p:xfrm>
        <a:graphic>
          <a:graphicData uri="http://schemas.openxmlformats.org/drawingml/2006/table">
            <a:tbl>
              <a:tblPr firstRow="1" bandRow="1">
                <a:tableStyleId>{912C8C85-51F0-491E-9774-3900AFEF0FD7}</a:tableStyleId>
              </a:tblPr>
              <a:tblGrid>
                <a:gridCol w="1715886">
                  <a:extLst>
                    <a:ext uri="{9D8B030D-6E8A-4147-A177-3AD203B41FA5}">
                      <a16:colId xmlns:a16="http://schemas.microsoft.com/office/drawing/2014/main" val="3798560086"/>
                    </a:ext>
                  </a:extLst>
                </a:gridCol>
                <a:gridCol w="1382241">
                  <a:extLst>
                    <a:ext uri="{9D8B030D-6E8A-4147-A177-3AD203B41FA5}">
                      <a16:colId xmlns:a16="http://schemas.microsoft.com/office/drawing/2014/main" val="477562216"/>
                    </a:ext>
                  </a:extLst>
                </a:gridCol>
                <a:gridCol w="792931">
                  <a:extLst>
                    <a:ext uri="{9D8B030D-6E8A-4147-A177-3AD203B41FA5}">
                      <a16:colId xmlns:a16="http://schemas.microsoft.com/office/drawing/2014/main" val="1777303491"/>
                    </a:ext>
                  </a:extLst>
                </a:gridCol>
                <a:gridCol w="1194399">
                  <a:extLst>
                    <a:ext uri="{9D8B030D-6E8A-4147-A177-3AD203B41FA5}">
                      <a16:colId xmlns:a16="http://schemas.microsoft.com/office/drawing/2014/main" val="2634392098"/>
                    </a:ext>
                  </a:extLst>
                </a:gridCol>
                <a:gridCol w="1405178">
                  <a:extLst>
                    <a:ext uri="{9D8B030D-6E8A-4147-A177-3AD203B41FA5}">
                      <a16:colId xmlns:a16="http://schemas.microsoft.com/office/drawing/2014/main" val="4052991344"/>
                    </a:ext>
                  </a:extLst>
                </a:gridCol>
                <a:gridCol w="1258883">
                  <a:extLst>
                    <a:ext uri="{9D8B030D-6E8A-4147-A177-3AD203B41FA5}">
                      <a16:colId xmlns:a16="http://schemas.microsoft.com/office/drawing/2014/main" val="3578044204"/>
                    </a:ext>
                  </a:extLst>
                </a:gridCol>
                <a:gridCol w="1258883">
                  <a:extLst>
                    <a:ext uri="{9D8B030D-6E8A-4147-A177-3AD203B41FA5}">
                      <a16:colId xmlns:a16="http://schemas.microsoft.com/office/drawing/2014/main" val="3147570245"/>
                    </a:ext>
                  </a:extLst>
                </a:gridCol>
              </a:tblGrid>
              <a:tr h="370840">
                <a:tc>
                  <a:txBody>
                    <a:bodyPr/>
                    <a:lstStyle/>
                    <a:p>
                      <a:r>
                        <a:rPr lang="en-US" noProof="0"/>
                        <a:t>Assignment US</a:t>
                      </a:r>
                    </a:p>
                    <a:p>
                      <a:r>
                        <a:rPr lang="en-US" sz="1200" noProof="0"/>
                        <a:t>(as stated on project assignment)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err="1"/>
                        <a:t>Commited</a:t>
                      </a:r>
                      <a:r>
                        <a:rPr lang="en-US" noProof="0"/>
                        <a:t>?</a:t>
                      </a:r>
                    </a:p>
                    <a:p>
                      <a:pPr algn="ctr"/>
                      <a:r>
                        <a:rPr lang="en-US" sz="1200" noProof="0"/>
                        <a:t>(Yes / no according to team planning)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Todo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Doing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Testing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Done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Blocked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370840">
                <a:tc>
                  <a:txBody>
                    <a:bodyPr/>
                    <a:lstStyle/>
                    <a:p>
                      <a:r>
                        <a:rPr lang="pt-PT"/>
                        <a:t>USEI01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370840">
                <a:tc>
                  <a:txBody>
                    <a:bodyPr/>
                    <a:lstStyle/>
                    <a:p>
                      <a:r>
                        <a:rPr lang="pt-PT"/>
                        <a:t>USEI02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r h="370839">
                <a:tc>
                  <a:txBody>
                    <a:bodyPr/>
                    <a:lstStyle/>
                    <a:p>
                      <a:pPr lvl="0">
                        <a:buNone/>
                      </a:pPr>
                      <a:r>
                        <a:rPr lang="pt-PT"/>
                        <a:t>USEI03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5709446"/>
                  </a:ext>
                </a:extLst>
              </a:tr>
              <a:tr h="370839">
                <a:tc>
                  <a:txBody>
                    <a:bodyPr/>
                    <a:lstStyle/>
                    <a:p>
                      <a:pPr lvl="0">
                        <a:buNone/>
                      </a:pPr>
                      <a:r>
                        <a:rPr lang="pt-PT"/>
                        <a:t>USEI04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63517871"/>
                  </a:ext>
                </a:extLst>
              </a:tr>
              <a:tr h="3708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PT"/>
                        <a:t>USEI05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43102962"/>
                  </a:ext>
                </a:extLst>
              </a:tr>
              <a:tr h="370838">
                <a:tc>
                  <a:txBody>
                    <a:bodyPr/>
                    <a:lstStyle/>
                    <a:p>
                      <a:pPr lvl="0">
                        <a:buNone/>
                      </a:pPr>
                      <a:r>
                        <a:rPr lang="pt-PT"/>
                        <a:t>USEI06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8989459"/>
                  </a:ext>
                </a:extLst>
              </a:tr>
              <a:tr h="370838">
                <a:tc>
                  <a:txBody>
                    <a:bodyPr/>
                    <a:lstStyle/>
                    <a:p>
                      <a:pPr lvl="0">
                        <a:buNone/>
                      </a:pPr>
                      <a:r>
                        <a:rPr lang="pt-PT"/>
                        <a:t>USEI07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109061"/>
                  </a:ext>
                </a:extLst>
              </a:tr>
              <a:tr h="370838">
                <a:tc>
                  <a:txBody>
                    <a:bodyPr/>
                    <a:lstStyle/>
                    <a:p>
                      <a:pPr lvl="0">
                        <a:buNone/>
                      </a:pPr>
                      <a:r>
                        <a:rPr lang="pt-PT"/>
                        <a:t>USEI08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12301020"/>
                  </a:ext>
                </a:extLst>
              </a:tr>
              <a:tr h="370838">
                <a:tc>
                  <a:txBody>
                    <a:bodyPr/>
                    <a:lstStyle/>
                    <a:p>
                      <a:pPr lvl="0">
                        <a:buNone/>
                      </a:pPr>
                      <a:r>
                        <a:rPr lang="pt-PT"/>
                        <a:t>USBD01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37636612"/>
                  </a:ext>
                </a:extLst>
              </a:tr>
              <a:tr h="370838">
                <a:tc>
                  <a:txBody>
                    <a:bodyPr/>
                    <a:lstStyle/>
                    <a:p>
                      <a:pPr lvl="0">
                        <a:buNone/>
                      </a:pPr>
                      <a:r>
                        <a:rPr lang="pt-PT"/>
                        <a:t>USBD02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9282771"/>
                  </a:ext>
                </a:extLst>
              </a:tr>
            </a:tbl>
          </a:graphicData>
        </a:graphic>
      </p:graphicFrame>
    </p:spTree>
    <p:extLst>
      <p:ext uri="{BB962C8B-B14F-4D97-AF65-F5344CB8AC3E}">
        <p14:creationId xmlns:p14="http://schemas.microsoft.com/office/powerpoint/2010/main" val="4173375763"/>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D13D1-28DE-C2DF-961D-987BDF1AF78F}"/>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D696D1E3-9AD8-3672-EDA0-DFAEB6C26406}"/>
              </a:ext>
            </a:extLst>
          </p:cNvPr>
          <p:cNvSpPr>
            <a:spLocks noGrp="1"/>
          </p:cNvSpPr>
          <p:nvPr>
            <p:ph type="title"/>
          </p:nvPr>
        </p:nvSpPr>
        <p:spPr>
          <a:xfrm>
            <a:off x="414000" y="1000108"/>
            <a:ext cx="9219520" cy="571504"/>
          </a:xfrm>
        </p:spPr>
        <p:txBody>
          <a:bodyPr/>
          <a:lstStyle/>
          <a:p>
            <a:r>
              <a:rPr lang="en-US" sz="3200" cap="none">
                <a:solidFill>
                  <a:schemeClr val="tx1"/>
                </a:solidFill>
              </a:rPr>
              <a:t>Sprint planning</a:t>
            </a:r>
          </a:p>
        </p:txBody>
      </p:sp>
      <p:graphicFrame>
        <p:nvGraphicFramePr>
          <p:cNvPr id="2" name="Tabela 2">
            <a:extLst>
              <a:ext uri="{FF2B5EF4-FFF2-40B4-BE49-F238E27FC236}">
                <a16:creationId xmlns:a16="http://schemas.microsoft.com/office/drawing/2014/main" id="{3CC14F66-A775-02B3-5249-D62F673AB3AF}"/>
              </a:ext>
            </a:extLst>
          </p:cNvPr>
          <p:cNvGraphicFramePr>
            <a:graphicFrameLocks noGrp="1"/>
          </p:cNvGraphicFramePr>
          <p:nvPr>
            <p:extLst>
              <p:ext uri="{D42A27DB-BD31-4B8C-83A1-F6EECF244321}">
                <p14:modId xmlns:p14="http://schemas.microsoft.com/office/powerpoint/2010/main" val="3257512254"/>
              </p:ext>
            </p:extLst>
          </p:nvPr>
        </p:nvGraphicFramePr>
        <p:xfrm>
          <a:off x="414000" y="1673805"/>
          <a:ext cx="9008401" cy="4561827"/>
        </p:xfrm>
        <a:graphic>
          <a:graphicData uri="http://schemas.openxmlformats.org/drawingml/2006/table">
            <a:tbl>
              <a:tblPr firstRow="1" bandRow="1">
                <a:tableStyleId>{912C8C85-51F0-491E-9774-3900AFEF0FD7}</a:tableStyleId>
              </a:tblPr>
              <a:tblGrid>
                <a:gridCol w="1715886">
                  <a:extLst>
                    <a:ext uri="{9D8B030D-6E8A-4147-A177-3AD203B41FA5}">
                      <a16:colId xmlns:a16="http://schemas.microsoft.com/office/drawing/2014/main" val="3798560086"/>
                    </a:ext>
                  </a:extLst>
                </a:gridCol>
                <a:gridCol w="1382241">
                  <a:extLst>
                    <a:ext uri="{9D8B030D-6E8A-4147-A177-3AD203B41FA5}">
                      <a16:colId xmlns:a16="http://schemas.microsoft.com/office/drawing/2014/main" val="477562216"/>
                    </a:ext>
                  </a:extLst>
                </a:gridCol>
                <a:gridCol w="792931">
                  <a:extLst>
                    <a:ext uri="{9D8B030D-6E8A-4147-A177-3AD203B41FA5}">
                      <a16:colId xmlns:a16="http://schemas.microsoft.com/office/drawing/2014/main" val="1777303491"/>
                    </a:ext>
                  </a:extLst>
                </a:gridCol>
                <a:gridCol w="1194399">
                  <a:extLst>
                    <a:ext uri="{9D8B030D-6E8A-4147-A177-3AD203B41FA5}">
                      <a16:colId xmlns:a16="http://schemas.microsoft.com/office/drawing/2014/main" val="2634392098"/>
                    </a:ext>
                  </a:extLst>
                </a:gridCol>
                <a:gridCol w="1405178">
                  <a:extLst>
                    <a:ext uri="{9D8B030D-6E8A-4147-A177-3AD203B41FA5}">
                      <a16:colId xmlns:a16="http://schemas.microsoft.com/office/drawing/2014/main" val="4052991344"/>
                    </a:ext>
                  </a:extLst>
                </a:gridCol>
                <a:gridCol w="1258883">
                  <a:extLst>
                    <a:ext uri="{9D8B030D-6E8A-4147-A177-3AD203B41FA5}">
                      <a16:colId xmlns:a16="http://schemas.microsoft.com/office/drawing/2014/main" val="3578044204"/>
                    </a:ext>
                  </a:extLst>
                </a:gridCol>
                <a:gridCol w="1258883">
                  <a:extLst>
                    <a:ext uri="{9D8B030D-6E8A-4147-A177-3AD203B41FA5}">
                      <a16:colId xmlns:a16="http://schemas.microsoft.com/office/drawing/2014/main" val="3147570245"/>
                    </a:ext>
                  </a:extLst>
                </a:gridCol>
              </a:tblGrid>
              <a:tr h="370840">
                <a:tc>
                  <a:txBody>
                    <a:bodyPr/>
                    <a:lstStyle/>
                    <a:p>
                      <a:r>
                        <a:rPr lang="en-US" noProof="0"/>
                        <a:t>Assignment US</a:t>
                      </a:r>
                    </a:p>
                    <a:p>
                      <a:r>
                        <a:rPr lang="en-US" sz="1200" noProof="0"/>
                        <a:t>(as stated on project assignment)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err="1"/>
                        <a:t>Commited</a:t>
                      </a:r>
                      <a:r>
                        <a:rPr lang="en-US" noProof="0"/>
                        <a:t>?</a:t>
                      </a:r>
                    </a:p>
                    <a:p>
                      <a:pPr algn="ctr"/>
                      <a:r>
                        <a:rPr lang="en-US" sz="1200" noProof="0"/>
                        <a:t>(Yes / no according to team planning)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Todo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Doing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Testing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Done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Blocked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370840">
                <a:tc>
                  <a:txBody>
                    <a:bodyPr/>
                    <a:lstStyle/>
                    <a:p>
                      <a:r>
                        <a:rPr lang="pt-PT"/>
                        <a:t>USBD03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370840">
                <a:tc>
                  <a:txBody>
                    <a:bodyPr/>
                    <a:lstStyle/>
                    <a:p>
                      <a:r>
                        <a:rPr lang="pt-PT"/>
                        <a:t>USBD04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r h="370839">
                <a:tc>
                  <a:txBody>
                    <a:bodyPr/>
                    <a:lstStyle/>
                    <a:p>
                      <a:pPr lvl="0">
                        <a:buNone/>
                      </a:pPr>
                      <a:r>
                        <a:rPr lang="pt-PT"/>
                        <a:t>USBD05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5709446"/>
                  </a:ext>
                </a:extLst>
              </a:tr>
              <a:tr h="370839">
                <a:tc>
                  <a:txBody>
                    <a:bodyPr/>
                    <a:lstStyle/>
                    <a:p>
                      <a:pPr lvl="0">
                        <a:buNone/>
                      </a:pPr>
                      <a:r>
                        <a:rPr lang="pt-PT"/>
                        <a:t>USBD06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63517871"/>
                  </a:ext>
                </a:extLst>
              </a:tr>
              <a:tr h="3708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PT"/>
                        <a:t>USBD07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43102962"/>
                  </a:ext>
                </a:extLst>
              </a:tr>
              <a:tr h="370838">
                <a:tc>
                  <a:txBody>
                    <a:bodyPr/>
                    <a:lstStyle/>
                    <a:p>
                      <a:pPr lvl="0">
                        <a:buNone/>
                      </a:pPr>
                      <a:r>
                        <a:rPr lang="pt-PT"/>
                        <a:t>USBD08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8989459"/>
                  </a:ext>
                </a:extLst>
              </a:tr>
              <a:tr h="370838">
                <a:tc>
                  <a:txBody>
                    <a:bodyPr/>
                    <a:lstStyle/>
                    <a:p>
                      <a:pPr lvl="0">
                        <a:buNone/>
                      </a:pPr>
                      <a:r>
                        <a:rPr lang="pt-PT"/>
                        <a:t>USBD09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6861864"/>
                  </a:ext>
                </a:extLst>
              </a:tr>
              <a:tr h="370838">
                <a:tc>
                  <a:txBody>
                    <a:bodyPr/>
                    <a:lstStyle/>
                    <a:p>
                      <a:pPr lvl="0">
                        <a:buNone/>
                      </a:pPr>
                      <a:r>
                        <a:rPr lang="pt-PT"/>
                        <a:t>USLP01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9282771"/>
                  </a:ext>
                </a:extLst>
              </a:tr>
              <a:tr h="370838">
                <a:tc>
                  <a:txBody>
                    <a:bodyPr/>
                    <a:lstStyle/>
                    <a:p>
                      <a:pPr lvl="0">
                        <a:buNone/>
                      </a:pPr>
                      <a:r>
                        <a:rPr lang="pt-PT"/>
                        <a:t>USLP02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3807340"/>
                  </a:ext>
                </a:extLst>
              </a:tr>
              <a:tr h="370838">
                <a:tc>
                  <a:txBody>
                    <a:bodyPr/>
                    <a:lstStyle/>
                    <a:p>
                      <a:pPr lvl="0">
                        <a:buNone/>
                      </a:pPr>
                      <a:r>
                        <a:rPr lang="pt-PT"/>
                        <a:t>USLP03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endParaRPr lang="pt-PT"/>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95326976"/>
                  </a:ext>
                </a:extLst>
              </a:tr>
            </a:tbl>
          </a:graphicData>
        </a:graphic>
      </p:graphicFrame>
    </p:spTree>
    <p:extLst>
      <p:ext uri="{BB962C8B-B14F-4D97-AF65-F5344CB8AC3E}">
        <p14:creationId xmlns:p14="http://schemas.microsoft.com/office/powerpoint/2010/main" val="2193087311"/>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D09C92-6533-459B-B793-05CE76CDCCC0}"/>
              </a:ext>
            </a:extLst>
          </p:cNvPr>
          <p:cNvSpPr>
            <a:spLocks noGrp="1"/>
          </p:cNvSpPr>
          <p:nvPr>
            <p:ph type="title"/>
          </p:nvPr>
        </p:nvSpPr>
        <p:spPr/>
        <p:txBody>
          <a:bodyPr/>
          <a:lstStyle/>
          <a:p>
            <a:r>
              <a:rPr lang="pt-PT" sz="3200" cap="none">
                <a:solidFill>
                  <a:schemeClr val="tx1"/>
                </a:solidFill>
              </a:rPr>
              <a:t>Work </a:t>
            </a:r>
            <a:r>
              <a:rPr lang="pt-PT" sz="3200" cap="none" err="1">
                <a:solidFill>
                  <a:schemeClr val="tx1"/>
                </a:solidFill>
              </a:rPr>
              <a:t>by</a:t>
            </a:r>
            <a:r>
              <a:rPr lang="pt-PT" sz="3200" cap="none">
                <a:solidFill>
                  <a:schemeClr val="tx1"/>
                </a:solidFill>
              </a:rPr>
              <a:t> team </a:t>
            </a:r>
            <a:r>
              <a:rPr lang="pt-PT" sz="3200" cap="none" err="1">
                <a:solidFill>
                  <a:schemeClr val="tx1"/>
                </a:solidFill>
              </a:rPr>
              <a:t>member</a:t>
            </a:r>
            <a:endParaRPr lang="pt-PT" sz="3200" cap="none">
              <a:solidFill>
                <a:schemeClr val="tx1"/>
              </a:solidFill>
            </a:endParaRPr>
          </a:p>
        </p:txBody>
      </p:sp>
      <p:graphicFrame>
        <p:nvGraphicFramePr>
          <p:cNvPr id="6" name="Gráfico 5">
            <a:extLst>
              <a:ext uri="{FF2B5EF4-FFF2-40B4-BE49-F238E27FC236}">
                <a16:creationId xmlns:a16="http://schemas.microsoft.com/office/drawing/2014/main" id="{CC0ADD5B-A00D-489E-9390-B75485840C80}"/>
              </a:ext>
            </a:extLst>
          </p:cNvPr>
          <p:cNvGraphicFramePr/>
          <p:nvPr>
            <p:extLst>
              <p:ext uri="{D42A27DB-BD31-4B8C-83A1-F6EECF244321}">
                <p14:modId xmlns:p14="http://schemas.microsoft.com/office/powerpoint/2010/main" val="1011263192"/>
              </p:ext>
            </p:extLst>
          </p:nvPr>
        </p:nvGraphicFramePr>
        <p:xfrm>
          <a:off x="1644450" y="1713743"/>
          <a:ext cx="6604000" cy="437414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42576471"/>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D09C92-6533-459B-B793-05CE76CDCCC0}"/>
              </a:ext>
            </a:extLst>
          </p:cNvPr>
          <p:cNvSpPr>
            <a:spLocks noGrp="1"/>
          </p:cNvSpPr>
          <p:nvPr>
            <p:ph type="title"/>
          </p:nvPr>
        </p:nvSpPr>
        <p:spPr/>
        <p:txBody>
          <a:bodyPr/>
          <a:lstStyle/>
          <a:p>
            <a:r>
              <a:rPr lang="pt-PT" sz="3200" cap="none">
                <a:solidFill>
                  <a:schemeClr val="tx1"/>
                </a:solidFill>
              </a:rPr>
              <a:t>Work </a:t>
            </a:r>
            <a:r>
              <a:rPr lang="pt-PT" sz="3200" cap="none" err="1">
                <a:solidFill>
                  <a:schemeClr val="tx1"/>
                </a:solidFill>
              </a:rPr>
              <a:t>by</a:t>
            </a:r>
            <a:r>
              <a:rPr lang="pt-PT" sz="3200" cap="none">
                <a:solidFill>
                  <a:schemeClr val="tx1"/>
                </a:solidFill>
              </a:rPr>
              <a:t> </a:t>
            </a:r>
            <a:r>
              <a:rPr lang="pt-PT" sz="3200" cap="none" err="1">
                <a:solidFill>
                  <a:schemeClr val="tx1"/>
                </a:solidFill>
              </a:rPr>
              <a:t>type</a:t>
            </a:r>
            <a:endParaRPr lang="pt-PT" sz="3200" cap="none">
              <a:solidFill>
                <a:schemeClr val="tx1"/>
              </a:solidFill>
            </a:endParaRPr>
          </a:p>
        </p:txBody>
      </p:sp>
      <p:graphicFrame>
        <p:nvGraphicFramePr>
          <p:cNvPr id="5" name="Gráfico 4">
            <a:extLst>
              <a:ext uri="{FF2B5EF4-FFF2-40B4-BE49-F238E27FC236}">
                <a16:creationId xmlns:a16="http://schemas.microsoft.com/office/drawing/2014/main" id="{90ED7699-5188-411A-AA61-860BAD3DF6D1}"/>
              </a:ext>
            </a:extLst>
          </p:cNvPr>
          <p:cNvGraphicFramePr/>
          <p:nvPr>
            <p:extLst>
              <p:ext uri="{D42A27DB-BD31-4B8C-83A1-F6EECF244321}">
                <p14:modId xmlns:p14="http://schemas.microsoft.com/office/powerpoint/2010/main" val="2570232021"/>
              </p:ext>
            </p:extLst>
          </p:nvPr>
        </p:nvGraphicFramePr>
        <p:xfrm>
          <a:off x="1487615" y="1898830"/>
          <a:ext cx="6604000" cy="4402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06292261"/>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DB96577C-34ED-48A2-A7FD-C6822D87959C}"/>
              </a:ext>
            </a:extLst>
          </p:cNvPr>
          <p:cNvSpPr>
            <a:spLocks noGrp="1"/>
          </p:cNvSpPr>
          <p:nvPr>
            <p:ph type="title"/>
          </p:nvPr>
        </p:nvSpPr>
        <p:spPr/>
        <p:txBody>
          <a:bodyPr/>
          <a:lstStyle/>
          <a:p>
            <a:r>
              <a:rPr lang="en-US" sz="3200" cap="none">
                <a:solidFill>
                  <a:schemeClr val="tx1"/>
                </a:solidFill>
              </a:rPr>
              <a:t>Issues / Assumptions / unanswered questions</a:t>
            </a:r>
            <a:endParaRPr lang="en-US" sz="3200" cap="none"/>
          </a:p>
        </p:txBody>
      </p:sp>
      <p:graphicFrame>
        <p:nvGraphicFramePr>
          <p:cNvPr id="3" name="Tabela 2">
            <a:extLst>
              <a:ext uri="{FF2B5EF4-FFF2-40B4-BE49-F238E27FC236}">
                <a16:creationId xmlns:a16="http://schemas.microsoft.com/office/drawing/2014/main" id="{2765780B-B941-BB03-F491-AFEFC4822F45}"/>
              </a:ext>
            </a:extLst>
          </p:cNvPr>
          <p:cNvGraphicFramePr>
            <a:graphicFrameLocks noGrp="1"/>
          </p:cNvGraphicFramePr>
          <p:nvPr>
            <p:extLst>
              <p:ext uri="{D42A27DB-BD31-4B8C-83A1-F6EECF244321}">
                <p14:modId xmlns:p14="http://schemas.microsoft.com/office/powerpoint/2010/main" val="359832397"/>
              </p:ext>
            </p:extLst>
          </p:nvPr>
        </p:nvGraphicFramePr>
        <p:xfrm>
          <a:off x="414000" y="1673805"/>
          <a:ext cx="9129510" cy="4531510"/>
        </p:xfrm>
        <a:graphic>
          <a:graphicData uri="http://schemas.openxmlformats.org/drawingml/2006/table">
            <a:tbl>
              <a:tblPr firstRow="1" bandRow="1">
                <a:tableStyleId>{912C8C85-51F0-491E-9774-3900AFEF0FD7}</a:tableStyleId>
              </a:tblPr>
              <a:tblGrid>
                <a:gridCol w="413395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530170">
                  <a:extLst>
                    <a:ext uri="{9D8B030D-6E8A-4147-A177-3AD203B41FA5}">
                      <a16:colId xmlns:a16="http://schemas.microsoft.com/office/drawing/2014/main" val="1777303491"/>
                    </a:ext>
                  </a:extLst>
                </a:gridCol>
                <a:gridCol w="1890210">
                  <a:extLst>
                    <a:ext uri="{9D8B030D-6E8A-4147-A177-3AD203B41FA5}">
                      <a16:colId xmlns:a16="http://schemas.microsoft.com/office/drawing/2014/main" val="2634392098"/>
                    </a:ext>
                  </a:extLst>
                </a:gridCol>
              </a:tblGrid>
              <a:tr h="630070">
                <a:tc>
                  <a:txBody>
                    <a:bodyPr/>
                    <a:lstStyle/>
                    <a:p>
                      <a:pPr algn="ctr"/>
                      <a:r>
                        <a:rPr lang="en-US" sz="1200" noProof="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Responsible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Date / sprint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Related issue / </a:t>
                      </a:r>
                    </a:p>
                    <a:p>
                      <a:pPr algn="ctr"/>
                      <a:r>
                        <a:rPr lang="en-US" noProof="0"/>
                        <a:t>item in Git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934305">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a data dictionary/glossary to be created,</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have a clear and organized reference of the terms and data structures used in the system.</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p>
                      <a:pPr algn="ctr"/>
                      <a:r>
                        <a:rPr lang="pt-PT"/>
                        <a:t>1230948</a:t>
                      </a:r>
                    </a:p>
                    <a:p>
                      <a:pPr algn="ctr"/>
                      <a:r>
                        <a:rPr lang="pt-PT"/>
                        <a:t>1230917</a:t>
                      </a:r>
                    </a:p>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370840">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the relational model to be created at the logical level,</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have a structured representation of the system's data and its relationships, enabling efficient database design and management.</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p>
                      <a:pPr algn="ctr"/>
                      <a:r>
                        <a:rPr lang="pt-PT"/>
                        <a:t>1230948</a:t>
                      </a:r>
                    </a:p>
                    <a:p>
                      <a:pPr algn="ctr"/>
                      <a:r>
                        <a:rPr lang="pt-PT"/>
                        <a:t>1230917</a:t>
                      </a:r>
                    </a:p>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#22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r h="370839">
                <a:tc>
                  <a:txBody>
                    <a:bodyPr/>
                    <a:lstStyle/>
                    <a:p>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sz="1400" b="0" i="0" u="none" strike="noStrike" cap="none">
                          <a:solidFill>
                            <a:schemeClr val="tx1"/>
                          </a:solidFill>
                          <a:effectLst/>
                          <a:latin typeface="+mn-lt"/>
                          <a:ea typeface="+mn-ea"/>
                          <a:cs typeface="+mn-cs"/>
                          <a:sym typeface="Arial"/>
                        </a:rPr>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the relational model to be instantiated at the physical level,</a:t>
                      </a:r>
                      <a:br>
                        <a:rPr lang="en-US" sz="1400" b="0" i="0" u="none" strike="noStrike" cap="none">
                          <a:solidFill>
                            <a:schemeClr val="tx1"/>
                          </a:solidFill>
                          <a:effectLst/>
                          <a:latin typeface="+mn-lt"/>
                          <a:ea typeface="+mn-ea"/>
                          <a:cs typeface="+mn-cs"/>
                          <a:sym typeface="Arial"/>
                        </a:rPr>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ensure the database is properly set up and ready for data storage and retrieval, allowing for efficient operations and management.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p>
                      <a:pPr algn="ctr"/>
                      <a:r>
                        <a:rPr lang="pt-PT"/>
                        <a:t>1230948</a:t>
                      </a:r>
                    </a:p>
                    <a:p>
                      <a:pPr algn="ctr"/>
                      <a:r>
                        <a:rPr lang="pt-PT"/>
                        <a:t>1230917</a:t>
                      </a:r>
                    </a:p>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5709446"/>
                  </a:ext>
                </a:extLst>
              </a:tr>
            </a:tbl>
          </a:graphicData>
        </a:graphic>
      </p:graphicFrame>
    </p:spTree>
    <p:extLst>
      <p:ext uri="{BB962C8B-B14F-4D97-AF65-F5344CB8AC3E}">
        <p14:creationId xmlns:p14="http://schemas.microsoft.com/office/powerpoint/2010/main" val="3745336153"/>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C4BF65-905D-9009-EB63-CF4543ABAFF3}"/>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03C1BB7C-6EA9-72D2-EE50-652DF878777C}"/>
              </a:ext>
            </a:extLst>
          </p:cNvPr>
          <p:cNvSpPr>
            <a:spLocks noGrp="1"/>
          </p:cNvSpPr>
          <p:nvPr>
            <p:ph type="title"/>
          </p:nvPr>
        </p:nvSpPr>
        <p:spPr/>
        <p:txBody>
          <a:bodyPr/>
          <a:lstStyle/>
          <a:p>
            <a:r>
              <a:rPr lang="en-US" sz="3200" cap="none">
                <a:solidFill>
                  <a:schemeClr val="tx1"/>
                </a:solidFill>
              </a:rPr>
              <a:t>Issues / Assumptions / unanswered questions</a:t>
            </a:r>
            <a:endParaRPr lang="en-US" sz="3200" cap="none"/>
          </a:p>
        </p:txBody>
      </p:sp>
      <p:graphicFrame>
        <p:nvGraphicFramePr>
          <p:cNvPr id="3" name="Tabela 2">
            <a:extLst>
              <a:ext uri="{FF2B5EF4-FFF2-40B4-BE49-F238E27FC236}">
                <a16:creationId xmlns:a16="http://schemas.microsoft.com/office/drawing/2014/main" id="{1573006D-8A1D-9A1D-DC95-FFA23A5DE047}"/>
              </a:ext>
            </a:extLst>
          </p:cNvPr>
          <p:cNvGraphicFramePr>
            <a:graphicFrameLocks noGrp="1"/>
          </p:cNvGraphicFramePr>
          <p:nvPr>
            <p:extLst>
              <p:ext uri="{D42A27DB-BD31-4B8C-83A1-F6EECF244321}">
                <p14:modId xmlns:p14="http://schemas.microsoft.com/office/powerpoint/2010/main" val="1764903422"/>
              </p:ext>
            </p:extLst>
          </p:nvPr>
        </p:nvGraphicFramePr>
        <p:xfrm>
          <a:off x="414000" y="1673805"/>
          <a:ext cx="9129510" cy="4744870"/>
        </p:xfrm>
        <a:graphic>
          <a:graphicData uri="http://schemas.openxmlformats.org/drawingml/2006/table">
            <a:tbl>
              <a:tblPr firstRow="1" bandRow="1">
                <a:tableStyleId>{912C8C85-51F0-491E-9774-3900AFEF0FD7}</a:tableStyleId>
              </a:tblPr>
              <a:tblGrid>
                <a:gridCol w="413395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530170">
                  <a:extLst>
                    <a:ext uri="{9D8B030D-6E8A-4147-A177-3AD203B41FA5}">
                      <a16:colId xmlns:a16="http://schemas.microsoft.com/office/drawing/2014/main" val="1777303491"/>
                    </a:ext>
                  </a:extLst>
                </a:gridCol>
                <a:gridCol w="1890210">
                  <a:extLst>
                    <a:ext uri="{9D8B030D-6E8A-4147-A177-3AD203B41FA5}">
                      <a16:colId xmlns:a16="http://schemas.microsoft.com/office/drawing/2014/main" val="2634392098"/>
                    </a:ext>
                  </a:extLst>
                </a:gridCol>
              </a:tblGrid>
              <a:tr h="630070">
                <a:tc>
                  <a:txBody>
                    <a:bodyPr/>
                    <a:lstStyle/>
                    <a:p>
                      <a:pPr algn="ctr"/>
                      <a:r>
                        <a:rPr lang="en-US" sz="1200" noProof="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Responsible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Date / sprint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Related issue / </a:t>
                      </a:r>
                    </a:p>
                    <a:p>
                      <a:pPr algn="ctr"/>
                      <a:r>
                        <a:rPr lang="en-US" noProof="0"/>
                        <a:t>item in Git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934305">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 product owner,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import data from a legacy system, on a spreadsheet, and load it into the new system,</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ensure a smooth transition of data without loss of critical information, allowing the new system to function with the legacy data.</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p>
                      <a:pPr algn="ctr"/>
                      <a:r>
                        <a:rPr lang="pt-PT"/>
                        <a:t>1230948</a:t>
                      </a:r>
                    </a:p>
                    <a:p>
                      <a:pPr algn="ctr"/>
                      <a:r>
                        <a:rPr lang="pt-PT"/>
                        <a:t>1230917</a:t>
                      </a:r>
                    </a:p>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#25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370840">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 production manager,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know, for each product, the orders to be delivered (customer, product, quantity, date) within a given time frame,</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effectively plan and manage production schedules to meet delivery deadlines.</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1211846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r h="370839">
                <a:tc>
                  <a:txBody>
                    <a:bodyPr/>
                    <a:lstStyle/>
                    <a:p>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 production manager,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know the types of workstations used in a given order,</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better understand the production process and optimize the allocation of resources and tasks.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1230917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#27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5709446"/>
                  </a:ext>
                </a:extLst>
              </a:tr>
            </a:tbl>
          </a:graphicData>
        </a:graphic>
      </p:graphicFrame>
    </p:spTree>
    <p:extLst>
      <p:ext uri="{BB962C8B-B14F-4D97-AF65-F5344CB8AC3E}">
        <p14:creationId xmlns:p14="http://schemas.microsoft.com/office/powerpoint/2010/main" val="2103726829"/>
      </p:ext>
    </p:extLst>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DAF30-D061-5EA6-AD59-4C128B3BC986}"/>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827FA5A8-2FF4-5453-5584-EDAD2DD02977}"/>
              </a:ext>
            </a:extLst>
          </p:cNvPr>
          <p:cNvSpPr>
            <a:spLocks noGrp="1"/>
          </p:cNvSpPr>
          <p:nvPr>
            <p:ph type="title"/>
          </p:nvPr>
        </p:nvSpPr>
        <p:spPr>
          <a:xfrm>
            <a:off x="388245" y="987886"/>
            <a:ext cx="9043200" cy="571503"/>
          </a:xfrm>
        </p:spPr>
        <p:txBody>
          <a:bodyPr/>
          <a:lstStyle/>
          <a:p>
            <a:r>
              <a:rPr lang="en-US" sz="3200" cap="none">
                <a:solidFill>
                  <a:schemeClr val="tx1"/>
                </a:solidFill>
              </a:rPr>
              <a:t>Issues / Assumptions / unanswered questions</a:t>
            </a:r>
            <a:endParaRPr lang="en-US" sz="3200" cap="none"/>
          </a:p>
        </p:txBody>
      </p:sp>
      <p:graphicFrame>
        <p:nvGraphicFramePr>
          <p:cNvPr id="3" name="Tabela 2">
            <a:extLst>
              <a:ext uri="{FF2B5EF4-FFF2-40B4-BE49-F238E27FC236}">
                <a16:creationId xmlns:a16="http://schemas.microsoft.com/office/drawing/2014/main" id="{4D484761-7357-977D-5CAE-641739633584}"/>
              </a:ext>
            </a:extLst>
          </p:cNvPr>
          <p:cNvGraphicFramePr>
            <a:graphicFrameLocks noGrp="1"/>
          </p:cNvGraphicFramePr>
          <p:nvPr>
            <p:extLst>
              <p:ext uri="{D42A27DB-BD31-4B8C-83A1-F6EECF244321}">
                <p14:modId xmlns:p14="http://schemas.microsoft.com/office/powerpoint/2010/main" val="2276305416"/>
              </p:ext>
            </p:extLst>
          </p:nvPr>
        </p:nvGraphicFramePr>
        <p:xfrm>
          <a:off x="388245" y="1571611"/>
          <a:ext cx="9129510" cy="4846320"/>
        </p:xfrm>
        <a:graphic>
          <a:graphicData uri="http://schemas.openxmlformats.org/drawingml/2006/table">
            <a:tbl>
              <a:tblPr firstRow="1" bandRow="1">
                <a:tableStyleId>{912C8C85-51F0-491E-9774-3900AFEF0FD7}</a:tableStyleId>
              </a:tblPr>
              <a:tblGrid>
                <a:gridCol w="4133955">
                  <a:extLst>
                    <a:ext uri="{9D8B030D-6E8A-4147-A177-3AD203B41FA5}">
                      <a16:colId xmlns:a16="http://schemas.microsoft.com/office/drawing/2014/main" val="3798560086"/>
                    </a:ext>
                  </a:extLst>
                </a:gridCol>
                <a:gridCol w="1575175">
                  <a:extLst>
                    <a:ext uri="{9D8B030D-6E8A-4147-A177-3AD203B41FA5}">
                      <a16:colId xmlns:a16="http://schemas.microsoft.com/office/drawing/2014/main" val="477562216"/>
                    </a:ext>
                  </a:extLst>
                </a:gridCol>
                <a:gridCol w="1530170">
                  <a:extLst>
                    <a:ext uri="{9D8B030D-6E8A-4147-A177-3AD203B41FA5}">
                      <a16:colId xmlns:a16="http://schemas.microsoft.com/office/drawing/2014/main" val="1777303491"/>
                    </a:ext>
                  </a:extLst>
                </a:gridCol>
                <a:gridCol w="1890210">
                  <a:extLst>
                    <a:ext uri="{9D8B030D-6E8A-4147-A177-3AD203B41FA5}">
                      <a16:colId xmlns:a16="http://schemas.microsoft.com/office/drawing/2014/main" val="2634392098"/>
                    </a:ext>
                  </a:extLst>
                </a:gridCol>
              </a:tblGrid>
              <a:tr h="269464">
                <a:tc>
                  <a:txBody>
                    <a:bodyPr/>
                    <a:lstStyle/>
                    <a:p>
                      <a:pPr algn="ctr"/>
                      <a:r>
                        <a:rPr lang="en-US" sz="1200" noProof="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noProof="0"/>
                        <a:t>Responsible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Date / sprint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a:t>Related issue / </a:t>
                      </a:r>
                    </a:p>
                    <a:p>
                      <a:pPr algn="ctr"/>
                      <a:r>
                        <a:rPr lang="en-US" noProof="0"/>
                        <a:t>item in Git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3111211"/>
                  </a:ext>
                </a:extLst>
              </a:tr>
              <a:tr h="824243">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 production manager,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know the materials/components to be ordered to fulfill a given production order, including the quantity of each material/component,</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ensure that we have the necessary resources to complete the production on time and meet customer demands.</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1230948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#28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3314903"/>
                  </a:ext>
                </a:extLst>
              </a:tr>
              <a:tr h="713287">
                <a:tc>
                  <a:txBody>
                    <a:bodyPr/>
                    <a:lstStyle/>
                    <a:p>
                      <a:pPr algn="l"/>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 plant floor manager,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know the different operations the factory supports,</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I can effectively manage resources, allocate tasks, and ensure smooth production processes.</a:t>
                      </a:r>
                      <a:endParaRPr lang="pt-PT"/>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1230462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#29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254498"/>
                  </a:ext>
                </a:extLst>
              </a:tr>
              <a:tr h="713287">
                <a:tc>
                  <a:txBody>
                    <a:bodyPr/>
                    <a:lstStyle/>
                    <a:p>
                      <a:r>
                        <a:rPr lang="en-US" sz="1400" b="1" i="0" u="none" strike="noStrike" cap="none">
                          <a:solidFill>
                            <a:schemeClr val="tx1"/>
                          </a:solidFill>
                          <a:effectLst/>
                          <a:latin typeface="+mn-lt"/>
                          <a:ea typeface="+mn-ea"/>
                          <a:cs typeface="+mn-cs"/>
                          <a:sym typeface="Arial"/>
                        </a:rPr>
                        <a:t>As</a:t>
                      </a:r>
                      <a:r>
                        <a:rPr lang="en-US" sz="1400" b="0" i="0" u="none" strike="noStrike" cap="none">
                          <a:solidFill>
                            <a:schemeClr val="tx1"/>
                          </a:solidFill>
                          <a:effectLst/>
                          <a:latin typeface="+mn-lt"/>
                          <a:ea typeface="+mn-ea"/>
                          <a:cs typeface="+mn-cs"/>
                          <a:sym typeface="Arial"/>
                        </a:rPr>
                        <a:t> an administrator,</a:t>
                      </a:r>
                      <a:br>
                        <a:rPr lang="en-US"/>
                      </a:br>
                      <a:r>
                        <a:rPr lang="en-US" sz="1400" b="1" i="0" u="none" strike="noStrike" cap="none">
                          <a:solidFill>
                            <a:schemeClr val="tx1"/>
                          </a:solidFill>
                          <a:effectLst/>
                          <a:latin typeface="+mn-lt"/>
                          <a:ea typeface="+mn-ea"/>
                          <a:cs typeface="+mn-cs"/>
                          <a:sym typeface="Arial"/>
                        </a:rPr>
                        <a:t>I want</a:t>
                      </a:r>
                      <a:r>
                        <a:rPr lang="en-US" sz="1400" b="0" i="0" u="none" strike="noStrike" cap="none">
                          <a:solidFill>
                            <a:schemeClr val="tx1"/>
                          </a:solidFill>
                          <a:effectLst/>
                          <a:latin typeface="+mn-lt"/>
                          <a:ea typeface="+mn-ea"/>
                          <a:cs typeface="+mn-cs"/>
                          <a:sym typeface="Arial"/>
                        </a:rPr>
                        <a:t> to define the adequate data structures to store the information imported from the files,</a:t>
                      </a:r>
                      <a:br>
                        <a:rPr lang="en-US"/>
                      </a:br>
                      <a:r>
                        <a:rPr lang="en-US" sz="1400" b="1" i="0" u="none" strike="noStrike" cap="none">
                          <a:solidFill>
                            <a:schemeClr val="tx1"/>
                          </a:solidFill>
                          <a:effectLst/>
                          <a:latin typeface="+mn-lt"/>
                          <a:ea typeface="+mn-ea"/>
                          <a:cs typeface="+mn-cs"/>
                          <a:sym typeface="Arial"/>
                        </a:rPr>
                        <a:t>So that</a:t>
                      </a:r>
                      <a:r>
                        <a:rPr lang="en-US" sz="1400" b="0" i="0" u="none" strike="noStrike" cap="none">
                          <a:solidFill>
                            <a:schemeClr val="tx1"/>
                          </a:solidFill>
                          <a:effectLst/>
                          <a:latin typeface="+mn-lt"/>
                          <a:ea typeface="+mn-ea"/>
                          <a:cs typeface="+mn-cs"/>
                          <a:sym typeface="Arial"/>
                        </a:rPr>
                        <a:t> the system can efficiently manage and process the imported data, ensuring data integrity and quick access.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pt-PT"/>
                        <a:t>1230948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a:t>SPRINT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pt-PT"/>
                        <a:t>#31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5709446"/>
                  </a:ext>
                </a:extLst>
              </a:tr>
            </a:tbl>
          </a:graphicData>
        </a:graphic>
      </p:graphicFrame>
    </p:spTree>
    <p:extLst>
      <p:ext uri="{BB962C8B-B14F-4D97-AF65-F5344CB8AC3E}">
        <p14:creationId xmlns:p14="http://schemas.microsoft.com/office/powerpoint/2010/main" val="1107791524"/>
      </p:ext>
    </p:extLst>
  </p:cSld>
  <p:clrMapOvr>
    <a:masterClrMapping/>
  </p:clrMapOvr>
  <p:transition spd="med">
    <p:fade/>
  </p:transition>
</p:sld>
</file>

<file path=ppt/theme/theme1.xml><?xml version="1.0" encoding="utf-8"?>
<a:theme xmlns:a="http://schemas.openxmlformats.org/drawingml/2006/main" name="1_ISEP">
  <a:themeElements>
    <a:clrScheme name="Laranja-avermelhado">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168C8461FEB204EB91068C06B7C001B" ma:contentTypeVersion="4" ma:contentTypeDescription="Create a new document." ma:contentTypeScope="" ma:versionID="7ddc5fcdc3832dcd8064c9a9fff3da39">
  <xsd:schema xmlns:xsd="http://www.w3.org/2001/XMLSchema" xmlns:xs="http://www.w3.org/2001/XMLSchema" xmlns:p="http://schemas.microsoft.com/office/2006/metadata/properties" xmlns:ns2="0d829d19-a20c-4e5a-aa0c-328105ee23df" targetNamespace="http://schemas.microsoft.com/office/2006/metadata/properties" ma:root="true" ma:fieldsID="287fd88bfc28c47984627594b174b25e" ns2:_="">
    <xsd:import namespace="0d829d19-a20c-4e5a-aa0c-328105ee23d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d829d19-a20c-4e5a-aa0c-328105ee23d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9B87164-EF5F-43C8-917E-48B38ACAFD1E}">
  <ds:schemaRefs>
    <ds:schemaRef ds:uri="0d829d19-a20c-4e5a-aa0c-328105ee23d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A5EF95C1-60D1-4E5C-AC2A-3A50DDE03F1B}">
  <ds:schemaRefs>
    <ds:schemaRef ds:uri="0d829d19-a20c-4e5a-aa0c-328105ee23d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F984168-AABC-4753-B4EC-59CA9D08839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A4 Paper (210x297 mm)</PresentationFormat>
  <Slides>22</Slides>
  <Notes>0</Notes>
  <HiddenSlides>0</HiddenSlide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1_ISEP</vt:lpstr>
      <vt:lpstr>Class 2DI2DJ Group 094 SPRINT 1</vt:lpstr>
      <vt:lpstr>Sprint planning – Sprint 1</vt:lpstr>
      <vt:lpstr>Sprint planning</vt:lpstr>
      <vt:lpstr>Sprint planning</vt:lpstr>
      <vt:lpstr>Work by team member</vt:lpstr>
      <vt:lpstr>Work by type</vt:lpstr>
      <vt:lpstr>Issues / Assumptions / unanswered questions</vt:lpstr>
      <vt:lpstr>Issues / Assumptions / unanswered questions</vt:lpstr>
      <vt:lpstr>Issues / Assumptions / unanswered questions</vt:lpstr>
      <vt:lpstr>Issues / Assumptions / unanswered questions</vt:lpstr>
      <vt:lpstr>Issues / Assumptions / unanswered questions</vt:lpstr>
      <vt:lpstr>Issues / Assumptions / unanswered questions</vt:lpstr>
      <vt:lpstr>Issues / Assumptions / unanswered questions</vt:lpstr>
      <vt:lpstr>Issues / Assumptions / unanswered questions</vt:lpstr>
      <vt:lpstr>Issues / Assumptions / unanswered questions</vt:lpstr>
      <vt:lpstr>Daily Meetings</vt:lpstr>
      <vt:lpstr>LLM performance assessment (chatGPT or Copilot)</vt:lpstr>
      <vt:lpstr>LLM performance assessment</vt:lpstr>
      <vt:lpstr>Sprint Retrospective</vt:lpstr>
      <vt:lpstr>Sprint Retrospective</vt:lpstr>
      <vt:lpstr>Overall Project performance: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Diapositivo 1</dc:title>
  <dc:creator>FlavioRamos</dc:creator>
  <cp:revision>1</cp:revision>
  <dcterms:created xsi:type="dcterms:W3CDTF">2010-10-20T15:48:12Z</dcterms:created>
  <dcterms:modified xsi:type="dcterms:W3CDTF">2024-10-27T17:19:08Z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0x010100F168C8461FEB204EB91068C06B7C001B</vt:lpwstr>
  </property>
</Properties>
</file>

<file path=docProps/thumbnail.jpeg>
</file>